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3254F3-F883-42EB-B052-EAC715A7547F}" type="datetimeFigureOut">
              <a:rPr lang="en-US" smtClean="0"/>
              <a:t>2/2/2018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36D49-6EC0-4D65-B485-38C6D8BF07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43708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3254F3-F883-42EB-B052-EAC715A7547F}" type="datetimeFigureOut">
              <a:rPr lang="en-US" smtClean="0"/>
              <a:t>2/2/2018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36D49-6EC0-4D65-B485-38C6D8BF07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84839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3254F3-F883-42EB-B052-EAC715A7547F}" type="datetimeFigureOut">
              <a:rPr lang="en-US" smtClean="0"/>
              <a:t>2/2/2018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36D49-6EC0-4D65-B485-38C6D8BF07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92844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3254F3-F883-42EB-B052-EAC715A7547F}" type="datetimeFigureOut">
              <a:rPr lang="en-US" smtClean="0"/>
              <a:t>2/2/2018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36D49-6EC0-4D65-B485-38C6D8BF07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96410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3254F3-F883-42EB-B052-EAC715A7547F}" type="datetimeFigureOut">
              <a:rPr lang="en-US" smtClean="0"/>
              <a:t>2/2/2018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36D49-6EC0-4D65-B485-38C6D8BF07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27962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3254F3-F883-42EB-B052-EAC715A7547F}" type="datetimeFigureOut">
              <a:rPr lang="en-US" smtClean="0"/>
              <a:t>2/2/2018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36D49-6EC0-4D65-B485-38C6D8BF07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78459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3254F3-F883-42EB-B052-EAC715A7547F}" type="datetimeFigureOut">
              <a:rPr lang="en-US" smtClean="0"/>
              <a:t>2/2/2018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36D49-6EC0-4D65-B485-38C6D8BF07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92463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3254F3-F883-42EB-B052-EAC715A7547F}" type="datetimeFigureOut">
              <a:rPr lang="en-US" smtClean="0"/>
              <a:t>2/2/2018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36D49-6EC0-4D65-B485-38C6D8BF07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94288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3254F3-F883-42EB-B052-EAC715A7547F}" type="datetimeFigureOut">
              <a:rPr lang="en-US" smtClean="0"/>
              <a:t>2/2/2018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36D49-6EC0-4D65-B485-38C6D8BF07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9622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3254F3-F883-42EB-B052-EAC715A7547F}" type="datetimeFigureOut">
              <a:rPr lang="en-US" smtClean="0"/>
              <a:t>2/2/2018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36D49-6EC0-4D65-B485-38C6D8BF07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79764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3254F3-F883-42EB-B052-EAC715A7547F}" type="datetimeFigureOut">
              <a:rPr lang="en-US" smtClean="0"/>
              <a:t>2/2/2018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36D49-6EC0-4D65-B485-38C6D8BF07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43603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3254F3-F883-42EB-B052-EAC715A7547F}" type="datetimeFigureOut">
              <a:rPr lang="en-US" smtClean="0"/>
              <a:t>2/2/2018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736D49-6EC0-4D65-B485-38C6D8BF07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65375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myinstants.com/instant/i-like-big-butts/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zoom.us/pricing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my.sbu.edu/tech-assistance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Rene’ Hauser</a:t>
            </a:r>
          </a:p>
          <a:p>
            <a:r>
              <a:rPr lang="en-US" dirty="0" smtClean="0"/>
              <a:t>“Life gave me lemons. I brought my own tequila”</a:t>
            </a:r>
            <a:endParaRPr lang="en-US" dirty="0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ctrTitle"/>
          </p:nvPr>
        </p:nvSpPr>
        <p:spPr bwMode="auto">
          <a:xfrm>
            <a:off x="2225293" y="1839110"/>
            <a:ext cx="7741414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Work smarter, not harder and other assorted clichés</a:t>
            </a:r>
            <a:br>
              <a:rPr kumimoji="0" lang="en-US" alt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Microsoft suite to make your life easier</a:t>
            </a:r>
            <a:endParaRPr kumimoji="0" lang="en-US" alt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547320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are we here? We have to “up </a:t>
            </a:r>
            <a:r>
              <a:rPr lang="en-US" smtClean="0"/>
              <a:t>our </a:t>
            </a:r>
            <a:r>
              <a:rPr lang="en-US" smtClean="0"/>
              <a:t>game”.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Greater efficiency with grading and providing feedback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Save time by using video: A picture is worth 1000 words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No longer need to send 17 emails to schedule a meeting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34073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First up: My strategy for grading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One click download all assignments from Moodle</a:t>
            </a:r>
          </a:p>
          <a:p>
            <a:r>
              <a:rPr lang="en-US" dirty="0" smtClean="0"/>
              <a:t>Extract all files (I save to a file labelled “grading”) </a:t>
            </a:r>
          </a:p>
          <a:p>
            <a:r>
              <a:rPr lang="en-US" dirty="0" smtClean="0"/>
              <a:t>Download gradebook </a:t>
            </a:r>
          </a:p>
          <a:p>
            <a:r>
              <a:rPr lang="en-US" dirty="0" smtClean="0"/>
              <a:t>Copy and paste rubric to each assignment (</a:t>
            </a:r>
            <a:r>
              <a:rPr lang="en-US" dirty="0" err="1" smtClean="0"/>
              <a:t>ctrl+c</a:t>
            </a:r>
            <a:r>
              <a:rPr lang="en-US" dirty="0" smtClean="0"/>
              <a:t>, </a:t>
            </a:r>
            <a:r>
              <a:rPr lang="en-US" dirty="0" err="1" smtClean="0"/>
              <a:t>ctrl+v</a:t>
            </a:r>
            <a:r>
              <a:rPr lang="en-US" dirty="0" smtClean="0"/>
              <a:t>)</a:t>
            </a:r>
          </a:p>
          <a:p>
            <a:r>
              <a:rPr lang="en-US" dirty="0" smtClean="0"/>
              <a:t>Use track changes to provide feedback – </a:t>
            </a:r>
            <a:r>
              <a:rPr lang="en-US" dirty="0" smtClean="0">
                <a:hlinkClick r:id="rId2"/>
              </a:rPr>
              <a:t>Baby got feedback </a:t>
            </a:r>
            <a:endParaRPr lang="en-US" dirty="0" smtClean="0"/>
          </a:p>
          <a:p>
            <a:r>
              <a:rPr lang="en-US" dirty="0" smtClean="0"/>
              <a:t>Save each file as you grade, record grade and feedback in the excel sheet</a:t>
            </a:r>
          </a:p>
          <a:p>
            <a:r>
              <a:rPr lang="en-US" dirty="0" smtClean="0"/>
              <a:t>Upload all word files as a zipped file  - select all files, right click, send to, compressed folder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13782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</a:t>
            </a:r>
            <a:r>
              <a:rPr lang="en-US" dirty="0" smtClean="0"/>
              <a:t>rack changes – getting on the right track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481070"/>
            <a:ext cx="10515600" cy="4695893"/>
          </a:xfrm>
        </p:spPr>
        <p:txBody>
          <a:bodyPr>
            <a:normAutofit/>
          </a:bodyPr>
          <a:lstStyle/>
          <a:p>
            <a:r>
              <a:rPr lang="en-US" dirty="0" smtClean="0"/>
              <a:t>Open the document on your desktop</a:t>
            </a:r>
          </a:p>
          <a:p>
            <a:r>
              <a:rPr lang="en-US" dirty="0" smtClean="0"/>
              <a:t>Enable editing</a:t>
            </a:r>
          </a:p>
          <a:p>
            <a:r>
              <a:rPr lang="en-US" dirty="0" smtClean="0"/>
              <a:t>Go to review and click “track changes” </a:t>
            </a:r>
          </a:p>
          <a:p>
            <a:r>
              <a:rPr lang="en-US" dirty="0" smtClean="0"/>
              <a:t>From the drop down, select “all markup”</a:t>
            </a:r>
          </a:p>
          <a:p>
            <a:r>
              <a:rPr lang="en-US" dirty="0" smtClean="0"/>
              <a:t>Find at least two errors in the document and correct them</a:t>
            </a:r>
          </a:p>
          <a:p>
            <a:r>
              <a:rPr lang="en-US" dirty="0" smtClean="0"/>
              <a:t>Add a comment</a:t>
            </a:r>
          </a:p>
          <a:p>
            <a:r>
              <a:rPr lang="en-US" dirty="0" smtClean="0"/>
              <a:t>Students need to accept or reject changes and delete comments</a:t>
            </a:r>
          </a:p>
          <a:p>
            <a:r>
              <a:rPr lang="en-US" dirty="0" smtClean="0"/>
              <a:t>They also need to turn off track changes before they begin working again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32549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Using video – I said it once, don’t make me say it again.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Zoom video conferencing – can use directly through Moodle</a:t>
            </a:r>
          </a:p>
          <a:p>
            <a:r>
              <a:rPr lang="en-US" dirty="0" smtClean="0"/>
              <a:t>Can get a free personal account </a:t>
            </a:r>
            <a:r>
              <a:rPr lang="en-US" dirty="0" smtClean="0">
                <a:hlinkClick r:id="rId2"/>
              </a:rPr>
              <a:t>zoom.us</a:t>
            </a:r>
            <a:endParaRPr lang="en-US" dirty="0" smtClean="0"/>
          </a:p>
          <a:p>
            <a:r>
              <a:rPr lang="en-US" dirty="0" smtClean="0"/>
              <a:t>SBU has accounts</a:t>
            </a:r>
          </a:p>
          <a:p>
            <a:r>
              <a:rPr lang="en-US" dirty="0" smtClean="0"/>
              <a:t>Share screen, record</a:t>
            </a:r>
          </a:p>
          <a:p>
            <a:r>
              <a:rPr lang="en-US" dirty="0" smtClean="0"/>
              <a:t>End meeting and video will save to a folder</a:t>
            </a:r>
          </a:p>
          <a:p>
            <a:r>
              <a:rPr lang="en-US" dirty="0" smtClean="0"/>
              <a:t>Can upload to Moodle, google drive or You Tube</a:t>
            </a:r>
          </a:p>
        </p:txBody>
      </p:sp>
    </p:spTree>
    <p:extLst>
      <p:ext uri="{BB962C8B-B14F-4D97-AF65-F5344CB8AC3E}">
        <p14:creationId xmlns:p14="http://schemas.microsoft.com/office/powerpoint/2010/main" val="7320562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Last but not least – Outlook calendar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 Entering appointments</a:t>
            </a:r>
          </a:p>
          <a:p>
            <a:r>
              <a:rPr lang="en-US" dirty="0" smtClean="0"/>
              <a:t>Viewing others’ calendars</a:t>
            </a:r>
          </a:p>
          <a:p>
            <a:r>
              <a:rPr lang="en-US" dirty="0" smtClean="0"/>
              <a:t>Scheduling meetings</a:t>
            </a:r>
          </a:p>
          <a:p>
            <a:r>
              <a:rPr lang="en-US">
                <a:hlinkClick r:id="rId2"/>
              </a:rPr>
              <a:t>Sync to phone</a:t>
            </a:r>
          </a:p>
          <a:p>
            <a:pPr marL="0" indent="0">
              <a:buNone/>
            </a:pPr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11984740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75</TotalTime>
  <Words>302</Words>
  <Application>Microsoft Office PowerPoint</Application>
  <PresentationFormat>Widescreen</PresentationFormat>
  <Paragraphs>39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Office Theme</vt:lpstr>
      <vt:lpstr>Work smarter, not harder and other assorted clichés Microsoft suite to make your life easier</vt:lpstr>
      <vt:lpstr>Why are we here? We have to “up our game”.</vt:lpstr>
      <vt:lpstr>First up: My strategy for grading</vt:lpstr>
      <vt:lpstr>Track changes – getting on the right track</vt:lpstr>
      <vt:lpstr>Using video – I said it once, don’t make me say it again. </vt:lpstr>
      <vt:lpstr>Last but not least – Outlook calendar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Work smarter, not harder and other assorted clichés Microsoft suite to make your life easier</dc:title>
  <dc:creator>Hauser, Rene'</dc:creator>
  <cp:lastModifiedBy>Hauser, Rene'</cp:lastModifiedBy>
  <cp:revision>8</cp:revision>
  <dcterms:created xsi:type="dcterms:W3CDTF">2018-02-01T02:48:48Z</dcterms:created>
  <dcterms:modified xsi:type="dcterms:W3CDTF">2018-02-02T12:36:27Z</dcterms:modified>
</cp:coreProperties>
</file>