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</p:sldMasterIdLst>
  <p:sldIdLst>
    <p:sldId id="262" r:id="rId2"/>
    <p:sldId id="256" r:id="rId3"/>
    <p:sldId id="261" r:id="rId4"/>
    <p:sldId id="257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C489BB4-AD73-9443-91B5-63C035242DAD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6352052-1E89-3943-979D-FD31E3BDE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11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hyperlink" Target="http://www.pwhoffmann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Face-to-Face to Online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Your personality travels with you……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61"/>
    </mc:Choice>
    <mc:Fallback>
      <p:transition spd="slow" advTm="22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Pauline W. Hoffmann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678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Who is she?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149928"/>
            <a:ext cx="4137891" cy="3103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4551721"/>
            <a:ext cx="4100052" cy="23062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09"/>
    </mc:Choice>
    <mc:Fallback>
      <p:transition spd="slow" advTm="5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TippyHomestead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6470089" cy="4144963"/>
          </a:xfrm>
        </p:spPr>
        <p:txBody>
          <a:bodyPr/>
          <a:lstStyle/>
          <a:p>
            <a:r>
              <a:rPr lang="en-US" sz="2200" b="1" dirty="0" err="1">
                <a:solidFill>
                  <a:schemeClr val="tx1"/>
                </a:solidFill>
              </a:rPr>
              <a:t>TippyHomestead</a:t>
            </a:r>
            <a:endParaRPr lang="en-US" sz="2200" b="1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My husband and I “bought the farm” a few years ago. We recently started a lifestyle blog: TippyHomestead.com.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1" y="3363137"/>
            <a:ext cx="1491293" cy="1988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20" y="3435928"/>
            <a:ext cx="3156603" cy="1777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4" y="5257053"/>
            <a:ext cx="2616201" cy="1471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5263963"/>
            <a:ext cx="2091034" cy="1568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03" y="253251"/>
            <a:ext cx="1917518" cy="1906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9" y="3240109"/>
            <a:ext cx="2694097" cy="3592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20" y="2209913"/>
            <a:ext cx="1726351" cy="23018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2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28"/>
    </mc:Choice>
    <mc:Fallback>
      <p:transition spd="slow" advTm="6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Shameful Self-Promotion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</a:rPr>
              <a:t>Wild Mountain Organics, LLC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My hobby business – all natural body care.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 haven’t purchased a lotion or lip balm in years!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[This is not required.  This is a shameful plug and a conflict of interest. We can discuss this when we discuss ethics.]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68" y="1270000"/>
            <a:ext cx="1830087" cy="1041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34"/>
    </mc:Choice>
    <mc:Fallback>
      <p:transition spd="slow" advTm="5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have you got?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472183"/>
          </a:xfrm>
        </p:spPr>
        <p:txBody>
          <a:bodyPr>
            <a:normAutofit lnSpcReduction="10000"/>
          </a:bodyPr>
          <a:lstStyle/>
          <a:p>
            <a:r>
              <a:rPr lang="en-US" sz="2200" b="1" dirty="0" err="1" smtClean="0">
                <a:solidFill>
                  <a:schemeClr val="tx1"/>
                </a:solidFill>
              </a:rPr>
              <a:t>BonaBRAVE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March Into Women’s History, Others….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Healthy Community Alliance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Board Member </a:t>
            </a:r>
            <a:r>
              <a:rPr lang="en-US" sz="2000" dirty="0" smtClean="0">
                <a:solidFill>
                  <a:schemeClr val="tx1"/>
                </a:solidFill>
              </a:rPr>
              <a:t>–joined </a:t>
            </a:r>
            <a:r>
              <a:rPr lang="en-US" sz="2000" dirty="0">
                <a:solidFill>
                  <a:schemeClr val="tx1"/>
                </a:solidFill>
              </a:rPr>
              <a:t>this wonderful organization dedicated to improving rural health care in the Southern Tier/Western New York.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Embrace It Africa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 was part of the original group who started this organization dedicated to helping the Bethlehem community in Uganda.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 try to take students each winter break. See me if you are interested.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27"/>
    </mc:Choice>
    <mc:Fallback>
      <p:transition spd="slow" advTm="6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Outside Interests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Reading</a:t>
            </a:r>
            <a:r>
              <a:rPr lang="en-US" dirty="0" smtClean="0">
                <a:solidFill>
                  <a:schemeClr val="tx1"/>
                </a:solidFill>
              </a:rPr>
              <a:t>: I’ve been reading quite a bit. For a list of some recent favorites, go to my website: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www.pwhoffmann.com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Exercise and food</a:t>
            </a:r>
            <a:r>
              <a:rPr lang="en-US" dirty="0" smtClean="0">
                <a:solidFill>
                  <a:schemeClr val="tx1"/>
                </a:solidFill>
              </a:rPr>
              <a:t>: I’ve decided that since I turned 50 I should complete an Ironman. I plan to do Ironman Louisville sometime before I die. Follow my progress on my Instagram feed: @</a:t>
            </a:r>
            <a:r>
              <a:rPr lang="en-US" dirty="0" err="1" smtClean="0">
                <a:solidFill>
                  <a:schemeClr val="tx1"/>
                </a:solidFill>
              </a:rPr>
              <a:t>pwhoffmann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Rights</a:t>
            </a:r>
            <a:r>
              <a:rPr lang="en-US" dirty="0" smtClean="0">
                <a:solidFill>
                  <a:schemeClr val="tx1"/>
                </a:solidFill>
              </a:rPr>
              <a:t>: I will fight for civil/human equity.  We all deserve a chance.  That’s part of the reason online learning is so interesting to me – we will reach audiences not served in a traditional model.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Magazines</a:t>
            </a:r>
            <a:r>
              <a:rPr lang="en-US" b="1" dirty="0" smtClean="0">
                <a:solidFill>
                  <a:schemeClr val="tx1"/>
                </a:solidFill>
              </a:rPr>
              <a:t>:  </a:t>
            </a:r>
            <a:r>
              <a:rPr lang="en-US" dirty="0" smtClean="0">
                <a:solidFill>
                  <a:schemeClr val="tx1"/>
                </a:solidFill>
              </a:rPr>
              <a:t>It is an addiction.  I love to read magazines and they run the gamut in terms of interests.  National Geographic (</a:t>
            </a:r>
            <a:r>
              <a:rPr lang="en-US" dirty="0" err="1" smtClean="0">
                <a:solidFill>
                  <a:schemeClr val="tx1"/>
                </a:solidFill>
              </a:rPr>
              <a:t>NatGeo</a:t>
            </a:r>
            <a:r>
              <a:rPr lang="en-US" dirty="0" smtClean="0">
                <a:solidFill>
                  <a:schemeClr val="tx1"/>
                </a:solidFill>
              </a:rPr>
              <a:t> for my fellow nerds) is a favorite. In fact, I collect </a:t>
            </a:r>
            <a:r>
              <a:rPr lang="en-US" dirty="0" err="1" smtClean="0">
                <a:solidFill>
                  <a:schemeClr val="tx1"/>
                </a:solidFill>
              </a:rPr>
              <a:t>NatGeo’s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Study Abroad</a:t>
            </a:r>
            <a:r>
              <a:rPr lang="en-US" b="1" dirty="0" smtClean="0">
                <a:solidFill>
                  <a:schemeClr val="tx1"/>
                </a:solidFill>
              </a:rPr>
              <a:t>:  </a:t>
            </a:r>
            <a:r>
              <a:rPr lang="en-US" dirty="0" smtClean="0">
                <a:solidFill>
                  <a:schemeClr val="tx1"/>
                </a:solidFill>
              </a:rPr>
              <a:t>Anyone interested in Uganda and/or Costa Rica? See me. Like conflict? Rwanda? Ireland?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58"/>
    </mc:Choice>
    <mc:Fallback>
      <p:transition spd="slow" advTm="80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You’re </a:t>
            </a:r>
            <a:r>
              <a:rPr lang="en-US" dirty="0" err="1" smtClean="0"/>
              <a:t>kinda</a:t>
            </a:r>
            <a:r>
              <a:rPr lang="en-US" dirty="0" smtClean="0"/>
              <a:t> young, what else do you want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6499226" cy="4144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Excepts from my bucket list: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Dive with sharks</a:t>
            </a:r>
            <a:r>
              <a:rPr lang="en-US" b="1" dirty="0" smtClean="0">
                <a:solidFill>
                  <a:schemeClr val="tx1"/>
                </a:solidFill>
              </a:rPr>
              <a:t>:  </a:t>
            </a:r>
            <a:r>
              <a:rPr lang="en-US" dirty="0" smtClean="0">
                <a:solidFill>
                  <a:schemeClr val="tx1"/>
                </a:solidFill>
              </a:rPr>
              <a:t>I wanted to be a marine biologist but didn’t want to be in a lab for extended periods.  I still want to dive with sharks – great whites….in a cage (me in the cage, not the shark).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Visit national parks worldwide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It would be nice to visit them all, but I’m not </a:t>
            </a:r>
            <a:r>
              <a:rPr lang="en-US" i="1" dirty="0" smtClean="0">
                <a:solidFill>
                  <a:schemeClr val="tx1"/>
                </a:solidFill>
              </a:rPr>
              <a:t>that </a:t>
            </a:r>
            <a:r>
              <a:rPr lang="en-US" dirty="0" smtClean="0">
                <a:solidFill>
                  <a:schemeClr val="tx1"/>
                </a:solidFill>
              </a:rPr>
              <a:t>young.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Learn a foreign language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I learned German in college ages ago.  I downloaded the app </a:t>
            </a:r>
            <a:r>
              <a:rPr lang="en-US" dirty="0" err="1" smtClean="0">
                <a:solidFill>
                  <a:schemeClr val="tx1"/>
                </a:solidFill>
              </a:rPr>
              <a:t>DuoLingo</a:t>
            </a:r>
            <a:r>
              <a:rPr lang="en-US" dirty="0" smtClean="0">
                <a:solidFill>
                  <a:schemeClr val="tx1"/>
                </a:solidFill>
              </a:rPr>
              <a:t>.  It’s </a:t>
            </a:r>
            <a:r>
              <a:rPr lang="en-US" dirty="0" err="1" smtClean="0">
                <a:solidFill>
                  <a:schemeClr val="tx1"/>
                </a:solidFill>
              </a:rPr>
              <a:t>kinda</a:t>
            </a:r>
            <a:r>
              <a:rPr lang="en-US" dirty="0" smtClean="0">
                <a:solidFill>
                  <a:schemeClr val="tx1"/>
                </a:solidFill>
              </a:rPr>
              <a:t> helpful if you are also taking a class. If anyone is in SPAN  202 with Dr. Medrano on TTH at 10:00, you will see me learning Spanish! 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For more</a:t>
            </a:r>
            <a:r>
              <a:rPr lang="en-US" b="1" dirty="0" smtClean="0">
                <a:solidFill>
                  <a:schemeClr val="tx1"/>
                </a:solidFill>
              </a:rPr>
              <a:t>:  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www.pwhoffmann.com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25" y="2781300"/>
            <a:ext cx="1743075" cy="2324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75"/>
    </mc:Choice>
    <mc:Fallback>
      <p:transition spd="slow" advTm="15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331</TotalTime>
  <Words>479</Words>
  <Application>Microsoft Office PowerPoint</Application>
  <PresentationFormat>On-screen Show (4:3)</PresentationFormat>
  <Paragraphs>33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Rockwell</vt:lpstr>
      <vt:lpstr>Wingdings</vt:lpstr>
      <vt:lpstr>Advantage</vt:lpstr>
      <vt:lpstr>Face-to-Face to Online</vt:lpstr>
      <vt:lpstr>Pauline W. Hoffmann</vt:lpstr>
      <vt:lpstr>TippyHomestead</vt:lpstr>
      <vt:lpstr>Shameful Self-Promotion</vt:lpstr>
      <vt:lpstr>What else have you got?</vt:lpstr>
      <vt:lpstr>And?</vt:lpstr>
      <vt:lpstr>You’re kinda young, what else do you want to do?</vt:lpstr>
    </vt:vector>
  </TitlesOfParts>
  <Company>St. Bonaventure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Pauline W. Hoffmann</dc:title>
  <dc:creator>Pauline Hoffman</dc:creator>
  <cp:lastModifiedBy>Hoffmann, Pauline</cp:lastModifiedBy>
  <cp:revision>28</cp:revision>
  <dcterms:created xsi:type="dcterms:W3CDTF">2012-11-13T18:52:05Z</dcterms:created>
  <dcterms:modified xsi:type="dcterms:W3CDTF">2020-06-30T16:04:01Z</dcterms:modified>
</cp:coreProperties>
</file>