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76" r:id="rId4"/>
    <p:sldMasterId id="214748367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5143500" cx="9144000"/>
  <p:notesSz cx="6858000" cy="9144000"/>
  <p:embeddedFontLst>
    <p:embeddedFont>
      <p:font typeface="Century Gothic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CenturyGothic-regular.fntdata"/><Relationship Id="rId21" Type="http://schemas.openxmlformats.org/officeDocument/2006/relationships/slide" Target="slides/slide15.xml"/><Relationship Id="rId24" Type="http://schemas.openxmlformats.org/officeDocument/2006/relationships/font" Target="fonts/CenturyGothic-italic.fntdata"/><Relationship Id="rId23" Type="http://schemas.openxmlformats.org/officeDocument/2006/relationships/font" Target="fonts/CenturyGothic-bold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5" Type="http://schemas.openxmlformats.org/officeDocument/2006/relationships/font" Target="fonts/CenturyGothic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55166b765a_2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0" name="Google Shape;190;g55166b765a_2_1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55166b765a_2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6" name="Google Shape;266;g55166b765a_2_20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55166b765a_2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5" name="Google Shape;275;g55166b765a_2_2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55166b765a_2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4" name="Google Shape;284;g55166b765a_2_2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55166b765a_2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2" name="Google Shape;292;g55166b765a_2_2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55166b765a_2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1" name="Google Shape;301;g55166b765a_2_2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55166b765a_2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9" name="Google Shape;309;g55166b765a_2_2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55166b765a_2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9" name="Google Shape;199;g55166b765a_2_1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55166b765a_2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7" name="Google Shape;207;g55166b765a_2_15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55166b765a_2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7" name="Google Shape;217;g55166b765a_2_16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55166b765a_2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johnBsetv…/ Brad1</a:t>
            </a:r>
            <a:endParaRPr/>
          </a:p>
        </p:txBody>
      </p:sp>
      <p:sp>
        <p:nvSpPr>
          <p:cNvPr id="225" name="Google Shape;225;g55166b765a_2_17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55166b765a_2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3" name="Google Shape;233;g55166b765a_2_17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55166b765a_2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1" name="Google Shape;241;g55166b765a_2_18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55166b765a_2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9" name="Google Shape;249;g55166b765a_2_19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55166b765a_2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7" name="Google Shape;257;g55166b765a_2_19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484583" y="339539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  <a:defRPr b="1">
                <a:solidFill>
                  <a:srgbClr val="FFFF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827484" y="1539688"/>
            <a:ext cx="6709906" cy="314661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4925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indent="-34925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  <a:defRPr sz="2400">
                <a:latin typeface="Verdana"/>
                <a:ea typeface="Verdana"/>
                <a:cs typeface="Verdana"/>
                <a:sym typeface="Verdana"/>
              </a:defRPr>
            </a:lvl2pPr>
            <a:lvl3pPr indent="-29845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3pPr>
            <a:lvl4pPr indent="-29845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4pPr>
            <a:lvl5pPr indent="-29845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5pPr>
            <a:lvl6pPr indent="-29845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6pPr>
            <a:lvl7pPr indent="-29845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7pPr>
            <a:lvl8pPr indent="-29845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8pPr>
            <a:lvl9pPr indent="-29845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9pPr>
          </a:lstStyle>
          <a:p/>
        </p:txBody>
      </p:sp>
      <p:sp>
        <p:nvSpPr>
          <p:cNvPr id="65" name="Google Shape;65;p14"/>
          <p:cNvSpPr txBox="1"/>
          <p:nvPr>
            <p:ph idx="10" type="dt"/>
          </p:nvPr>
        </p:nvSpPr>
        <p:spPr>
          <a:xfrm rot="5400000">
            <a:off x="7616729" y="1343026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1" type="ftr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7764405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ctrTitle"/>
          </p:nvPr>
        </p:nvSpPr>
        <p:spPr>
          <a:xfrm>
            <a:off x="866216" y="1085850"/>
            <a:ext cx="6619243" cy="2497186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Century Gothic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" type="subTitle"/>
          </p:nvPr>
        </p:nvSpPr>
        <p:spPr>
          <a:xfrm>
            <a:off x="866216" y="3583035"/>
            <a:ext cx="6619243" cy="64606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cap="none">
                <a:solidFill>
                  <a:srgbClr val="86D1D8"/>
                </a:solidFill>
              </a:defRPr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1" name="Google Shape;71;p15"/>
          <p:cNvSpPr txBox="1"/>
          <p:nvPr>
            <p:ph idx="10" type="dt"/>
          </p:nvPr>
        </p:nvSpPr>
        <p:spPr>
          <a:xfrm rot="5400000">
            <a:off x="7616729" y="1343026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1" type="ftr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7764405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866217" y="2146300"/>
            <a:ext cx="6619243" cy="143673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Gothic"/>
              <a:buNone/>
              <a:defRPr b="0" sz="3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866216" y="3583036"/>
            <a:ext cx="6619243" cy="6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500" cap="none">
                <a:solidFill>
                  <a:srgbClr val="86D1D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sz="14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7" name="Google Shape;77;p16"/>
          <p:cNvSpPr txBox="1"/>
          <p:nvPr>
            <p:ph idx="10" type="dt"/>
          </p:nvPr>
        </p:nvSpPr>
        <p:spPr>
          <a:xfrm rot="5400000">
            <a:off x="7616729" y="1343026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1" type="ftr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Google Shape;79;p16"/>
          <p:cNvSpPr txBox="1"/>
          <p:nvPr>
            <p:ph idx="12" type="sldNum"/>
          </p:nvPr>
        </p:nvSpPr>
        <p:spPr>
          <a:xfrm>
            <a:off x="7764405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484583" y="339539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827484" y="1545431"/>
            <a:ext cx="3297254" cy="314682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9845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 sz="1400"/>
            </a:lvl1pPr>
            <a:lvl2pPr indent="-2921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▶"/>
              <a:defRPr sz="1200"/>
            </a:lvl2pPr>
            <a:lvl3pPr indent="-2794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Char char="▶"/>
              <a:defRPr sz="1100"/>
            </a:lvl3pPr>
            <a:lvl4pPr indent="-27305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4pPr>
            <a:lvl5pPr indent="-27305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5pPr>
            <a:lvl6pPr indent="-27305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6pPr>
            <a:lvl7pPr indent="-27305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7pPr>
            <a:lvl8pPr indent="-27305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8pPr>
            <a:lvl9pPr indent="-27305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9pPr>
          </a:lstStyle>
          <a:p/>
        </p:txBody>
      </p:sp>
      <p:sp>
        <p:nvSpPr>
          <p:cNvPr id="83" name="Google Shape;83;p17"/>
          <p:cNvSpPr txBox="1"/>
          <p:nvPr>
            <p:ph idx="2" type="body"/>
          </p:nvPr>
        </p:nvSpPr>
        <p:spPr>
          <a:xfrm>
            <a:off x="4240870" y="1542069"/>
            <a:ext cx="3297256" cy="315018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9845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 sz="1400"/>
            </a:lvl1pPr>
            <a:lvl2pPr indent="-2921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▶"/>
              <a:defRPr sz="1200"/>
            </a:lvl2pPr>
            <a:lvl3pPr indent="-2794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Char char="▶"/>
              <a:defRPr sz="1100"/>
            </a:lvl3pPr>
            <a:lvl4pPr indent="-27305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4pPr>
            <a:lvl5pPr indent="-27305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5pPr>
            <a:lvl6pPr indent="-27305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6pPr>
            <a:lvl7pPr indent="-27305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7pPr>
            <a:lvl8pPr indent="-27305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8pPr>
            <a:lvl9pPr indent="-27305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9pPr>
          </a:lstStyle>
          <a:p/>
        </p:txBody>
      </p:sp>
      <p:sp>
        <p:nvSpPr>
          <p:cNvPr id="84" name="Google Shape;84;p17"/>
          <p:cNvSpPr txBox="1"/>
          <p:nvPr>
            <p:ph idx="10" type="dt"/>
          </p:nvPr>
        </p:nvSpPr>
        <p:spPr>
          <a:xfrm rot="5400000">
            <a:off x="7616729" y="1343026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5" name="Google Shape;85;p17"/>
          <p:cNvSpPr txBox="1"/>
          <p:nvPr>
            <p:ph idx="11" type="ftr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6" name="Google Shape;86;p17"/>
          <p:cNvSpPr txBox="1"/>
          <p:nvPr>
            <p:ph idx="12" type="sldNum"/>
          </p:nvPr>
        </p:nvSpPr>
        <p:spPr>
          <a:xfrm>
            <a:off x="7764405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484583" y="339539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entury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827485" y="1428750"/>
            <a:ext cx="3297253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sz="1800">
                <a:solidFill>
                  <a:srgbClr val="86D1D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b="1" sz="14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9pPr>
          </a:lstStyle>
          <a:p/>
        </p:txBody>
      </p:sp>
      <p:sp>
        <p:nvSpPr>
          <p:cNvPr id="90" name="Google Shape;90;p18"/>
          <p:cNvSpPr txBox="1"/>
          <p:nvPr>
            <p:ph idx="2" type="body"/>
          </p:nvPr>
        </p:nvSpPr>
        <p:spPr>
          <a:xfrm>
            <a:off x="827484" y="1885950"/>
            <a:ext cx="3297254" cy="28063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9845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 sz="1400"/>
            </a:lvl1pPr>
            <a:lvl2pPr indent="-2921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▶"/>
              <a:defRPr sz="1200"/>
            </a:lvl2pPr>
            <a:lvl3pPr indent="-2794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Char char="▶"/>
              <a:defRPr sz="1100"/>
            </a:lvl3pPr>
            <a:lvl4pPr indent="-27305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4pPr>
            <a:lvl5pPr indent="-27305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5pPr>
            <a:lvl6pPr indent="-27305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6pPr>
            <a:lvl7pPr indent="-27305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7pPr>
            <a:lvl8pPr indent="-27305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8pPr>
            <a:lvl9pPr indent="-27305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9pPr>
          </a:lstStyle>
          <a:p/>
        </p:txBody>
      </p:sp>
      <p:sp>
        <p:nvSpPr>
          <p:cNvPr id="91" name="Google Shape;91;p18"/>
          <p:cNvSpPr txBox="1"/>
          <p:nvPr>
            <p:ph idx="3" type="body"/>
          </p:nvPr>
        </p:nvSpPr>
        <p:spPr>
          <a:xfrm>
            <a:off x="4240871" y="1428750"/>
            <a:ext cx="3297254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sz="1800">
                <a:solidFill>
                  <a:srgbClr val="86D1D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b="1" sz="14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9pPr>
          </a:lstStyle>
          <a:p/>
        </p:txBody>
      </p:sp>
      <p:sp>
        <p:nvSpPr>
          <p:cNvPr id="92" name="Google Shape;92;p18"/>
          <p:cNvSpPr txBox="1"/>
          <p:nvPr>
            <p:ph idx="4" type="body"/>
          </p:nvPr>
        </p:nvSpPr>
        <p:spPr>
          <a:xfrm>
            <a:off x="4240871" y="1885950"/>
            <a:ext cx="3297254" cy="28063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9845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 sz="1400"/>
            </a:lvl1pPr>
            <a:lvl2pPr indent="-2921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▶"/>
              <a:defRPr sz="1200"/>
            </a:lvl2pPr>
            <a:lvl3pPr indent="-2794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Char char="▶"/>
              <a:defRPr sz="1100"/>
            </a:lvl3pPr>
            <a:lvl4pPr indent="-27305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4pPr>
            <a:lvl5pPr indent="-27305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5pPr>
            <a:lvl6pPr indent="-27305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6pPr>
            <a:lvl7pPr indent="-27305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7pPr>
            <a:lvl8pPr indent="-27305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8pPr>
            <a:lvl9pPr indent="-27305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Char char="▶"/>
              <a:defRPr sz="900"/>
            </a:lvl9pPr>
          </a:lstStyle>
          <a:p/>
        </p:txBody>
      </p:sp>
      <p:sp>
        <p:nvSpPr>
          <p:cNvPr id="93" name="Google Shape;93;p18"/>
          <p:cNvSpPr txBox="1"/>
          <p:nvPr>
            <p:ph idx="10" type="dt"/>
          </p:nvPr>
        </p:nvSpPr>
        <p:spPr>
          <a:xfrm rot="5400000">
            <a:off x="7616729" y="1343026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4" name="Google Shape;94;p18"/>
          <p:cNvSpPr txBox="1"/>
          <p:nvPr>
            <p:ph idx="11" type="ftr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5" name="Google Shape;95;p18"/>
          <p:cNvSpPr txBox="1"/>
          <p:nvPr>
            <p:ph idx="12" type="sldNum"/>
          </p:nvPr>
        </p:nvSpPr>
        <p:spPr>
          <a:xfrm>
            <a:off x="7764405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484583" y="339539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8" name="Google Shape;98;p19"/>
          <p:cNvSpPr txBox="1"/>
          <p:nvPr>
            <p:ph idx="10" type="dt"/>
          </p:nvPr>
        </p:nvSpPr>
        <p:spPr>
          <a:xfrm rot="5400000">
            <a:off x="7616729" y="1343026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9" name="Google Shape;99;p19"/>
          <p:cNvSpPr txBox="1"/>
          <p:nvPr>
            <p:ph idx="11" type="ftr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0" name="Google Shape;100;p19"/>
          <p:cNvSpPr txBox="1"/>
          <p:nvPr>
            <p:ph idx="12" type="sldNum"/>
          </p:nvPr>
        </p:nvSpPr>
        <p:spPr>
          <a:xfrm>
            <a:off x="7764405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>
            <p:ph idx="10" type="dt"/>
          </p:nvPr>
        </p:nvSpPr>
        <p:spPr>
          <a:xfrm rot="5400000">
            <a:off x="7616729" y="1343026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3" name="Google Shape;103;p20"/>
          <p:cNvSpPr txBox="1"/>
          <p:nvPr>
            <p:ph idx="11" type="ftr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p20"/>
          <p:cNvSpPr txBox="1"/>
          <p:nvPr>
            <p:ph idx="12" type="sldNum"/>
          </p:nvPr>
        </p:nvSpPr>
        <p:spPr>
          <a:xfrm>
            <a:off x="7764405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866215" y="1085850"/>
            <a:ext cx="2550798" cy="10858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entury Gothic"/>
              <a:buNone/>
              <a:defRPr b="0"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588462" y="1085850"/>
            <a:ext cx="3896998" cy="342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indent="-3048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▶"/>
              <a:defRPr sz="1500"/>
            </a:lvl1pPr>
            <a:lvl2pPr indent="-29845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 sz="1400"/>
            </a:lvl2pPr>
            <a:lvl3pPr indent="-2921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▶"/>
              <a:defRPr sz="1200"/>
            </a:lvl3pPr>
            <a:lvl4pPr indent="-2794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Char char="▶"/>
              <a:defRPr sz="1100"/>
            </a:lvl4pPr>
            <a:lvl5pPr indent="-2794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Char char="▶"/>
              <a:defRPr sz="1100"/>
            </a:lvl5pPr>
            <a:lvl6pPr indent="-2794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Char char="▶"/>
              <a:defRPr sz="1100"/>
            </a:lvl6pPr>
            <a:lvl7pPr indent="-2794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Char char="▶"/>
              <a:defRPr sz="1100"/>
            </a:lvl7pPr>
            <a:lvl8pPr indent="-2794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Char char="▶"/>
              <a:defRPr sz="1100"/>
            </a:lvl8pPr>
            <a:lvl9pPr indent="-2794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Char char="▶"/>
              <a:defRPr sz="1100"/>
            </a:lvl9pPr>
          </a:lstStyle>
          <a:p/>
        </p:txBody>
      </p:sp>
      <p:sp>
        <p:nvSpPr>
          <p:cNvPr id="108" name="Google Shape;108;p21"/>
          <p:cNvSpPr txBox="1"/>
          <p:nvPr>
            <p:ph idx="2" type="body"/>
          </p:nvPr>
        </p:nvSpPr>
        <p:spPr>
          <a:xfrm>
            <a:off x="866215" y="2346960"/>
            <a:ext cx="2550797" cy="21716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/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600"/>
              <a:buNone/>
              <a:defRPr sz="8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9pPr>
          </a:lstStyle>
          <a:p/>
        </p:txBody>
      </p:sp>
      <p:sp>
        <p:nvSpPr>
          <p:cNvPr id="109" name="Google Shape;109;p21"/>
          <p:cNvSpPr txBox="1"/>
          <p:nvPr>
            <p:ph idx="10" type="dt"/>
          </p:nvPr>
        </p:nvSpPr>
        <p:spPr>
          <a:xfrm rot="5400000">
            <a:off x="7616729" y="1343026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0" name="Google Shape;110;p21"/>
          <p:cNvSpPr txBox="1"/>
          <p:nvPr>
            <p:ph idx="11" type="ftr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1" name="Google Shape;111;p21"/>
          <p:cNvSpPr txBox="1"/>
          <p:nvPr>
            <p:ph idx="12" type="sldNum"/>
          </p:nvPr>
        </p:nvSpPr>
        <p:spPr>
          <a:xfrm>
            <a:off x="7764405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/>
          <p:nvPr>
            <p:ph type="title"/>
          </p:nvPr>
        </p:nvSpPr>
        <p:spPr>
          <a:xfrm>
            <a:off x="865430" y="1390644"/>
            <a:ext cx="3819679" cy="1181106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Century Gothic"/>
              <a:buNone/>
              <a:defRPr b="0"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4" name="Google Shape;114;p22"/>
          <p:cNvSpPr/>
          <p:nvPr>
            <p:ph idx="2" type="pic"/>
          </p:nvPr>
        </p:nvSpPr>
        <p:spPr>
          <a:xfrm>
            <a:off x="5212160" y="857250"/>
            <a:ext cx="2400300" cy="3429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352"/>
              </a:srgbClr>
            </a:outerShdw>
          </a:effectLst>
        </p:spPr>
        <p:txBody>
          <a:bodyPr anchorCtr="0" anchor="t" bIns="34275" lIns="68575" spcFirstLastPara="1" rIns="68575" wrap="square" tIns="34275"/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5" name="Google Shape;115;p22"/>
          <p:cNvSpPr txBox="1"/>
          <p:nvPr>
            <p:ph idx="1" type="body"/>
          </p:nvPr>
        </p:nvSpPr>
        <p:spPr>
          <a:xfrm>
            <a:off x="866216" y="2743200"/>
            <a:ext cx="3813734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/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600"/>
              <a:buNone/>
              <a:defRPr sz="8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9pPr>
          </a:lstStyle>
          <a:p/>
        </p:txBody>
      </p:sp>
      <p:sp>
        <p:nvSpPr>
          <p:cNvPr id="116" name="Google Shape;116;p22"/>
          <p:cNvSpPr txBox="1"/>
          <p:nvPr>
            <p:ph idx="10" type="dt"/>
          </p:nvPr>
        </p:nvSpPr>
        <p:spPr>
          <a:xfrm rot="5400000">
            <a:off x="7616729" y="1343026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7" name="Google Shape;117;p22"/>
          <p:cNvSpPr txBox="1"/>
          <p:nvPr>
            <p:ph idx="11" type="ftr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8" name="Google Shape;118;p22"/>
          <p:cNvSpPr txBox="1"/>
          <p:nvPr>
            <p:ph idx="12" type="sldNum"/>
          </p:nvPr>
        </p:nvSpPr>
        <p:spPr>
          <a:xfrm>
            <a:off x="7764405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anoramic Picture with Caption">
  <p:cSld name="Panoramic Picture with Caption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3"/>
          <p:cNvSpPr txBox="1"/>
          <p:nvPr>
            <p:ph type="title"/>
          </p:nvPr>
        </p:nvSpPr>
        <p:spPr>
          <a:xfrm>
            <a:off x="866217" y="3600440"/>
            <a:ext cx="6619243" cy="4250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entury Gothic"/>
              <a:buNone/>
              <a:defRPr b="0"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1" name="Google Shape;121;p23"/>
          <p:cNvSpPr/>
          <p:nvPr>
            <p:ph idx="2" type="pic"/>
          </p:nvPr>
        </p:nvSpPr>
        <p:spPr>
          <a:xfrm>
            <a:off x="866216" y="514350"/>
            <a:ext cx="6619243" cy="27305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352"/>
              </a:srgbClr>
            </a:outerShdw>
          </a:effectLst>
        </p:spPr>
        <p:txBody>
          <a:bodyPr anchorCtr="0" anchor="t" bIns="34275" lIns="68575" spcFirstLastPara="1" rIns="68575" wrap="square" tIns="34275"/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2" name="Google Shape;122;p23"/>
          <p:cNvSpPr txBox="1"/>
          <p:nvPr>
            <p:ph idx="1" type="body"/>
          </p:nvPr>
        </p:nvSpPr>
        <p:spPr>
          <a:xfrm>
            <a:off x="866217" y="4025494"/>
            <a:ext cx="6619242" cy="37028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None/>
              <a:defRPr sz="900"/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600"/>
              <a:buNone/>
              <a:defRPr sz="8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9pPr>
          </a:lstStyle>
          <a:p/>
        </p:txBody>
      </p:sp>
      <p:sp>
        <p:nvSpPr>
          <p:cNvPr id="123" name="Google Shape;123;p23"/>
          <p:cNvSpPr txBox="1"/>
          <p:nvPr>
            <p:ph idx="10" type="dt"/>
          </p:nvPr>
        </p:nvSpPr>
        <p:spPr>
          <a:xfrm rot="5400000">
            <a:off x="7616729" y="1343026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4" name="Google Shape;124;p23"/>
          <p:cNvSpPr txBox="1"/>
          <p:nvPr>
            <p:ph idx="11" type="ftr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5" name="Google Shape;125;p23"/>
          <p:cNvSpPr txBox="1"/>
          <p:nvPr>
            <p:ph idx="12" type="sldNum"/>
          </p:nvPr>
        </p:nvSpPr>
        <p:spPr>
          <a:xfrm>
            <a:off x="7764405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aption">
  <p:cSld name="Title and Caption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/>
          <p:nvPr>
            <p:ph type="title"/>
          </p:nvPr>
        </p:nvSpPr>
        <p:spPr>
          <a:xfrm>
            <a:off x="866216" y="1085850"/>
            <a:ext cx="6619244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8" name="Google Shape;128;p24"/>
          <p:cNvSpPr txBox="1"/>
          <p:nvPr>
            <p:ph idx="1" type="body"/>
          </p:nvPr>
        </p:nvSpPr>
        <p:spPr>
          <a:xfrm>
            <a:off x="866216" y="2743200"/>
            <a:ext cx="6619244" cy="1771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600"/>
              <a:buNone/>
              <a:defRPr sz="8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9pPr>
          </a:lstStyle>
          <a:p/>
        </p:txBody>
      </p:sp>
      <p:sp>
        <p:nvSpPr>
          <p:cNvPr id="129" name="Google Shape;129;p24"/>
          <p:cNvSpPr txBox="1"/>
          <p:nvPr>
            <p:ph idx="10" type="dt"/>
          </p:nvPr>
        </p:nvSpPr>
        <p:spPr>
          <a:xfrm rot="5400000">
            <a:off x="7616729" y="1343026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0" name="Google Shape;130;p24"/>
          <p:cNvSpPr txBox="1"/>
          <p:nvPr>
            <p:ph idx="11" type="ftr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1" name="Google Shape;131;p24"/>
          <p:cNvSpPr txBox="1"/>
          <p:nvPr>
            <p:ph idx="12" type="sldNum"/>
          </p:nvPr>
        </p:nvSpPr>
        <p:spPr>
          <a:xfrm>
            <a:off x="7764405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 with Caption">
  <p:cSld name="Quote with Caption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/>
          <p:nvPr>
            <p:ph type="title"/>
          </p:nvPr>
        </p:nvSpPr>
        <p:spPr>
          <a:xfrm>
            <a:off x="1181101" y="1085850"/>
            <a:ext cx="5999486" cy="174253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4" name="Google Shape;134;p25"/>
          <p:cNvSpPr txBox="1"/>
          <p:nvPr>
            <p:ph idx="1" type="body"/>
          </p:nvPr>
        </p:nvSpPr>
        <p:spPr>
          <a:xfrm>
            <a:off x="1447800" y="2828380"/>
            <a:ext cx="5459737" cy="25663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b="0" i="0" sz="1100" cap="small">
                <a:solidFill>
                  <a:srgbClr val="86D1D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600"/>
              <a:buNone/>
              <a:defRPr sz="8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9pPr>
          </a:lstStyle>
          <a:p/>
        </p:txBody>
      </p:sp>
      <p:sp>
        <p:nvSpPr>
          <p:cNvPr id="135" name="Google Shape;135;p25"/>
          <p:cNvSpPr txBox="1"/>
          <p:nvPr>
            <p:ph idx="2" type="body"/>
          </p:nvPr>
        </p:nvSpPr>
        <p:spPr>
          <a:xfrm>
            <a:off x="866216" y="3262993"/>
            <a:ext cx="6619244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600"/>
              <a:buNone/>
              <a:defRPr sz="8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9pPr>
          </a:lstStyle>
          <a:p/>
        </p:txBody>
      </p:sp>
      <p:sp>
        <p:nvSpPr>
          <p:cNvPr id="136" name="Google Shape;136;p25"/>
          <p:cNvSpPr txBox="1"/>
          <p:nvPr>
            <p:ph idx="10" type="dt"/>
          </p:nvPr>
        </p:nvSpPr>
        <p:spPr>
          <a:xfrm rot="5400000">
            <a:off x="7616729" y="1343026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7" name="Google Shape;137;p25"/>
          <p:cNvSpPr txBox="1"/>
          <p:nvPr>
            <p:ph idx="11" type="ftr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8" name="Google Shape;138;p25"/>
          <p:cNvSpPr txBox="1"/>
          <p:nvPr>
            <p:ph idx="12" type="sldNum"/>
          </p:nvPr>
        </p:nvSpPr>
        <p:spPr>
          <a:xfrm>
            <a:off x="7764405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9" name="Google Shape;139;p25"/>
          <p:cNvSpPr txBox="1"/>
          <p:nvPr/>
        </p:nvSpPr>
        <p:spPr>
          <a:xfrm>
            <a:off x="673721" y="728440"/>
            <a:ext cx="601434" cy="147732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200"/>
              <a:buFont typeface="Arial"/>
              <a:buNone/>
            </a:pPr>
            <a:r>
              <a:rPr b="0" i="0" lang="en" sz="9200" u="none" cap="none" strike="noStrike">
                <a:solidFill>
                  <a:srgbClr val="86D1D8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5"/>
          <p:cNvSpPr txBox="1"/>
          <p:nvPr/>
        </p:nvSpPr>
        <p:spPr>
          <a:xfrm>
            <a:off x="6997867" y="1960340"/>
            <a:ext cx="601434" cy="147732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200"/>
              <a:buFont typeface="Arial"/>
              <a:buNone/>
            </a:pPr>
            <a:r>
              <a:rPr b="0" i="0" lang="en" sz="9200" u="none" cap="none" strike="noStrike">
                <a:solidFill>
                  <a:srgbClr val="86D1D8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Name Card">
  <p:cSld name="Name Card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 txBox="1"/>
          <p:nvPr>
            <p:ph type="title"/>
          </p:nvPr>
        </p:nvSpPr>
        <p:spPr>
          <a:xfrm>
            <a:off x="866216" y="2343151"/>
            <a:ext cx="6619245" cy="123988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Gothic"/>
              <a:buNone/>
              <a:defRPr b="0" sz="3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3" name="Google Shape;143;p26"/>
          <p:cNvSpPr txBox="1"/>
          <p:nvPr>
            <p:ph idx="1" type="body"/>
          </p:nvPr>
        </p:nvSpPr>
        <p:spPr>
          <a:xfrm>
            <a:off x="866216" y="3583036"/>
            <a:ext cx="6619244" cy="6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500" cap="none">
                <a:solidFill>
                  <a:srgbClr val="86D1D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sz="14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4" name="Google Shape;144;p26"/>
          <p:cNvSpPr txBox="1"/>
          <p:nvPr>
            <p:ph idx="10" type="dt"/>
          </p:nvPr>
        </p:nvSpPr>
        <p:spPr>
          <a:xfrm rot="5400000">
            <a:off x="7616729" y="1343026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5" name="Google Shape;145;p26"/>
          <p:cNvSpPr txBox="1"/>
          <p:nvPr>
            <p:ph idx="11" type="ftr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6" name="Google Shape;146;p26"/>
          <p:cNvSpPr txBox="1"/>
          <p:nvPr>
            <p:ph idx="12" type="sldNum"/>
          </p:nvPr>
        </p:nvSpPr>
        <p:spPr>
          <a:xfrm>
            <a:off x="7764405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 Column">
  <p:cSld name="3 Column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7"/>
          <p:cNvSpPr txBox="1"/>
          <p:nvPr>
            <p:ph type="title"/>
          </p:nvPr>
        </p:nvSpPr>
        <p:spPr>
          <a:xfrm>
            <a:off x="484583" y="339539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entury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9" name="Google Shape;149;p27"/>
          <p:cNvSpPr txBox="1"/>
          <p:nvPr>
            <p:ph idx="1" type="body"/>
          </p:nvPr>
        </p:nvSpPr>
        <p:spPr>
          <a:xfrm>
            <a:off x="474710" y="1485900"/>
            <a:ext cx="2210149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sz="1800">
                <a:solidFill>
                  <a:srgbClr val="86D1D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b="1" sz="14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9pPr>
          </a:lstStyle>
          <a:p/>
        </p:txBody>
      </p:sp>
      <p:sp>
        <p:nvSpPr>
          <p:cNvPr id="150" name="Google Shape;150;p27"/>
          <p:cNvSpPr txBox="1"/>
          <p:nvPr>
            <p:ph idx="2" type="body"/>
          </p:nvPr>
        </p:nvSpPr>
        <p:spPr>
          <a:xfrm>
            <a:off x="489347" y="2000250"/>
            <a:ext cx="2195513" cy="269200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/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600"/>
              <a:buNone/>
              <a:defRPr sz="8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9pPr>
          </a:lstStyle>
          <a:p/>
        </p:txBody>
      </p:sp>
      <p:sp>
        <p:nvSpPr>
          <p:cNvPr id="151" name="Google Shape;151;p27"/>
          <p:cNvSpPr txBox="1"/>
          <p:nvPr>
            <p:ph idx="3" type="body"/>
          </p:nvPr>
        </p:nvSpPr>
        <p:spPr>
          <a:xfrm>
            <a:off x="2912744" y="1485900"/>
            <a:ext cx="2202181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sz="1800">
                <a:solidFill>
                  <a:srgbClr val="86D1D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b="1" sz="14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9pPr>
          </a:lstStyle>
          <a:p/>
        </p:txBody>
      </p:sp>
      <p:sp>
        <p:nvSpPr>
          <p:cNvPr id="152" name="Google Shape;152;p27"/>
          <p:cNvSpPr txBox="1"/>
          <p:nvPr>
            <p:ph idx="4" type="body"/>
          </p:nvPr>
        </p:nvSpPr>
        <p:spPr>
          <a:xfrm>
            <a:off x="2904829" y="2000250"/>
            <a:ext cx="2210095" cy="269200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/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600"/>
              <a:buNone/>
              <a:defRPr sz="8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9pPr>
          </a:lstStyle>
          <a:p/>
        </p:txBody>
      </p:sp>
      <p:sp>
        <p:nvSpPr>
          <p:cNvPr id="153" name="Google Shape;153;p27"/>
          <p:cNvSpPr txBox="1"/>
          <p:nvPr>
            <p:ph idx="5" type="body"/>
          </p:nvPr>
        </p:nvSpPr>
        <p:spPr>
          <a:xfrm>
            <a:off x="5343525" y="1485900"/>
            <a:ext cx="2199085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sz="1800">
                <a:solidFill>
                  <a:srgbClr val="86D1D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b="1" sz="14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9pPr>
          </a:lstStyle>
          <a:p/>
        </p:txBody>
      </p:sp>
      <p:sp>
        <p:nvSpPr>
          <p:cNvPr id="154" name="Google Shape;154;p27"/>
          <p:cNvSpPr txBox="1"/>
          <p:nvPr>
            <p:ph idx="6" type="body"/>
          </p:nvPr>
        </p:nvSpPr>
        <p:spPr>
          <a:xfrm>
            <a:off x="5343525" y="2000250"/>
            <a:ext cx="2199085" cy="269200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/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600"/>
              <a:buNone/>
              <a:defRPr sz="8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9pPr>
          </a:lstStyle>
          <a:p/>
        </p:txBody>
      </p:sp>
      <p:cxnSp>
        <p:nvCxnSpPr>
          <p:cNvPr id="155" name="Google Shape;155;p27"/>
          <p:cNvCxnSpPr/>
          <p:nvPr/>
        </p:nvCxnSpPr>
        <p:spPr>
          <a:xfrm>
            <a:off x="2794607" y="1600200"/>
            <a:ext cx="0" cy="2971800"/>
          </a:xfrm>
          <a:prstGeom prst="straightConnector1">
            <a:avLst/>
          </a:prstGeom>
          <a:noFill/>
          <a:ln cap="flat" cmpd="sng" w="12700">
            <a:solidFill>
              <a:srgbClr val="86D1D8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6" name="Google Shape;156;p27"/>
          <p:cNvCxnSpPr/>
          <p:nvPr/>
        </p:nvCxnSpPr>
        <p:spPr>
          <a:xfrm>
            <a:off x="5221671" y="1600200"/>
            <a:ext cx="0" cy="2975161"/>
          </a:xfrm>
          <a:prstGeom prst="straightConnector1">
            <a:avLst/>
          </a:prstGeom>
          <a:noFill/>
          <a:ln cap="flat" cmpd="sng" w="12700">
            <a:solidFill>
              <a:srgbClr val="86D1D8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7" name="Google Shape;157;p27"/>
          <p:cNvSpPr txBox="1"/>
          <p:nvPr>
            <p:ph idx="10" type="dt"/>
          </p:nvPr>
        </p:nvSpPr>
        <p:spPr>
          <a:xfrm rot="5400000">
            <a:off x="7616729" y="1343026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8" name="Google Shape;158;p27"/>
          <p:cNvSpPr txBox="1"/>
          <p:nvPr>
            <p:ph idx="11" type="ftr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9" name="Google Shape;159;p27"/>
          <p:cNvSpPr txBox="1"/>
          <p:nvPr>
            <p:ph idx="12" type="sldNum"/>
          </p:nvPr>
        </p:nvSpPr>
        <p:spPr>
          <a:xfrm>
            <a:off x="7764405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 Picture Column">
  <p:cSld name="3 Picture Column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8"/>
          <p:cNvSpPr txBox="1"/>
          <p:nvPr>
            <p:ph type="title"/>
          </p:nvPr>
        </p:nvSpPr>
        <p:spPr>
          <a:xfrm>
            <a:off x="484583" y="339539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entury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2" name="Google Shape;162;p28"/>
          <p:cNvSpPr txBox="1"/>
          <p:nvPr>
            <p:ph idx="1" type="body"/>
          </p:nvPr>
        </p:nvSpPr>
        <p:spPr>
          <a:xfrm>
            <a:off x="489347" y="3188212"/>
            <a:ext cx="2205037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sz="1800">
                <a:solidFill>
                  <a:srgbClr val="86D1D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b="1" sz="14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9pPr>
          </a:lstStyle>
          <a:p/>
        </p:txBody>
      </p:sp>
      <p:sp>
        <p:nvSpPr>
          <p:cNvPr id="163" name="Google Shape;163;p28"/>
          <p:cNvSpPr/>
          <p:nvPr>
            <p:ph idx="2" type="pic"/>
          </p:nvPr>
        </p:nvSpPr>
        <p:spPr>
          <a:xfrm>
            <a:off x="489347" y="1657350"/>
            <a:ext cx="2205037" cy="1143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352"/>
              </a:srgbClr>
            </a:outerShdw>
          </a:effectLst>
        </p:spPr>
        <p:txBody>
          <a:bodyPr anchorCtr="0" anchor="t" bIns="34275" lIns="68575" spcFirstLastPara="1" rIns="68575" wrap="square" tIns="34275"/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64" name="Google Shape;164;p28"/>
          <p:cNvSpPr txBox="1"/>
          <p:nvPr>
            <p:ph idx="3" type="body"/>
          </p:nvPr>
        </p:nvSpPr>
        <p:spPr>
          <a:xfrm>
            <a:off x="489347" y="3620408"/>
            <a:ext cx="2205037" cy="49439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/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600"/>
              <a:buNone/>
              <a:defRPr sz="8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9pPr>
          </a:lstStyle>
          <a:p/>
        </p:txBody>
      </p:sp>
      <p:sp>
        <p:nvSpPr>
          <p:cNvPr id="165" name="Google Shape;165;p28"/>
          <p:cNvSpPr txBox="1"/>
          <p:nvPr>
            <p:ph idx="4" type="body"/>
          </p:nvPr>
        </p:nvSpPr>
        <p:spPr>
          <a:xfrm>
            <a:off x="2917031" y="3188212"/>
            <a:ext cx="2197894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sz="1800">
                <a:solidFill>
                  <a:srgbClr val="86D1D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b="1" sz="14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9pPr>
          </a:lstStyle>
          <a:p/>
        </p:txBody>
      </p:sp>
      <p:sp>
        <p:nvSpPr>
          <p:cNvPr id="166" name="Google Shape;166;p28"/>
          <p:cNvSpPr/>
          <p:nvPr>
            <p:ph idx="5" type="pic"/>
          </p:nvPr>
        </p:nvSpPr>
        <p:spPr>
          <a:xfrm>
            <a:off x="2917030" y="1657350"/>
            <a:ext cx="2197894" cy="1143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352"/>
              </a:srgbClr>
            </a:outerShdw>
          </a:effectLst>
        </p:spPr>
        <p:txBody>
          <a:bodyPr anchorCtr="0" anchor="t" bIns="34275" lIns="68575" spcFirstLastPara="1" rIns="68575" wrap="square" tIns="34275"/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67" name="Google Shape;167;p28"/>
          <p:cNvSpPr txBox="1"/>
          <p:nvPr>
            <p:ph idx="6" type="body"/>
          </p:nvPr>
        </p:nvSpPr>
        <p:spPr>
          <a:xfrm>
            <a:off x="2916016" y="3620408"/>
            <a:ext cx="2200805" cy="49439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/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600"/>
              <a:buNone/>
              <a:defRPr sz="8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9pPr>
          </a:lstStyle>
          <a:p/>
        </p:txBody>
      </p:sp>
      <p:sp>
        <p:nvSpPr>
          <p:cNvPr id="168" name="Google Shape;168;p28"/>
          <p:cNvSpPr txBox="1"/>
          <p:nvPr>
            <p:ph idx="7" type="body"/>
          </p:nvPr>
        </p:nvSpPr>
        <p:spPr>
          <a:xfrm>
            <a:off x="5343525" y="3188212"/>
            <a:ext cx="2199085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sz="1800">
                <a:solidFill>
                  <a:srgbClr val="86D1D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b="1" sz="14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b="1" sz="1200"/>
            </a:lvl9pPr>
          </a:lstStyle>
          <a:p/>
        </p:txBody>
      </p:sp>
      <p:sp>
        <p:nvSpPr>
          <p:cNvPr id="169" name="Google Shape;169;p28"/>
          <p:cNvSpPr/>
          <p:nvPr>
            <p:ph idx="8" type="pic"/>
          </p:nvPr>
        </p:nvSpPr>
        <p:spPr>
          <a:xfrm>
            <a:off x="5343524" y="1657350"/>
            <a:ext cx="2199085" cy="1143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352"/>
              </a:srgbClr>
            </a:outerShdw>
          </a:effectLst>
        </p:spPr>
        <p:txBody>
          <a:bodyPr anchorCtr="0" anchor="t" bIns="34275" lIns="68575" spcFirstLastPara="1" rIns="68575" wrap="square" tIns="34275"/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70" name="Google Shape;170;p28"/>
          <p:cNvSpPr txBox="1"/>
          <p:nvPr>
            <p:ph idx="9" type="body"/>
          </p:nvPr>
        </p:nvSpPr>
        <p:spPr>
          <a:xfrm>
            <a:off x="5343431" y="3620406"/>
            <a:ext cx="2201998" cy="49439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/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70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600"/>
              <a:buNone/>
              <a:defRPr sz="800"/>
            </a:lvl3pPr>
            <a:lvl4pPr indent="-2286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4pPr>
            <a:lvl5pPr indent="-2286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5pPr>
            <a:lvl6pPr indent="-2286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6pPr>
            <a:lvl7pPr indent="-2286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7pPr>
            <a:lvl8pPr indent="-2286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8pPr>
            <a:lvl9pPr indent="-2286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500"/>
              <a:buNone/>
              <a:defRPr sz="700"/>
            </a:lvl9pPr>
          </a:lstStyle>
          <a:p/>
        </p:txBody>
      </p:sp>
      <p:cxnSp>
        <p:nvCxnSpPr>
          <p:cNvPr id="171" name="Google Shape;171;p28"/>
          <p:cNvCxnSpPr/>
          <p:nvPr/>
        </p:nvCxnSpPr>
        <p:spPr>
          <a:xfrm>
            <a:off x="2794607" y="1600200"/>
            <a:ext cx="0" cy="2971800"/>
          </a:xfrm>
          <a:prstGeom prst="straightConnector1">
            <a:avLst/>
          </a:prstGeom>
          <a:noFill/>
          <a:ln cap="flat" cmpd="sng" w="12700">
            <a:solidFill>
              <a:srgbClr val="86D1D8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2" name="Google Shape;172;p28"/>
          <p:cNvCxnSpPr/>
          <p:nvPr/>
        </p:nvCxnSpPr>
        <p:spPr>
          <a:xfrm>
            <a:off x="5221671" y="1600200"/>
            <a:ext cx="0" cy="2975161"/>
          </a:xfrm>
          <a:prstGeom prst="straightConnector1">
            <a:avLst/>
          </a:prstGeom>
          <a:noFill/>
          <a:ln cap="flat" cmpd="sng" w="12700">
            <a:solidFill>
              <a:srgbClr val="86D1D8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3" name="Google Shape;173;p28"/>
          <p:cNvSpPr txBox="1"/>
          <p:nvPr>
            <p:ph idx="10" type="dt"/>
          </p:nvPr>
        </p:nvSpPr>
        <p:spPr>
          <a:xfrm rot="5400000">
            <a:off x="7616729" y="1343026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4" name="Google Shape;174;p28"/>
          <p:cNvSpPr txBox="1"/>
          <p:nvPr>
            <p:ph idx="11" type="ftr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5" name="Google Shape;175;p28"/>
          <p:cNvSpPr txBox="1"/>
          <p:nvPr>
            <p:ph idx="12" type="sldNum"/>
          </p:nvPr>
        </p:nvSpPr>
        <p:spPr>
          <a:xfrm>
            <a:off x="7764405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9"/>
          <p:cNvSpPr txBox="1"/>
          <p:nvPr>
            <p:ph type="title"/>
          </p:nvPr>
        </p:nvSpPr>
        <p:spPr>
          <a:xfrm>
            <a:off x="484583" y="339539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8" name="Google Shape;178;p29"/>
          <p:cNvSpPr txBox="1"/>
          <p:nvPr>
            <p:ph idx="1" type="body"/>
          </p:nvPr>
        </p:nvSpPr>
        <p:spPr>
          <a:xfrm rot="5400000">
            <a:off x="2609132" y="-241959"/>
            <a:ext cx="3146611" cy="670990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9845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1pPr>
            <a:lvl2pPr indent="-29845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2pPr>
            <a:lvl3pPr indent="-29845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3pPr>
            <a:lvl4pPr indent="-29845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4pPr>
            <a:lvl5pPr indent="-29845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5pPr>
            <a:lvl6pPr indent="-29845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6pPr>
            <a:lvl7pPr indent="-29845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7pPr>
            <a:lvl8pPr indent="-29845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8pPr>
            <a:lvl9pPr indent="-29845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9pPr>
          </a:lstStyle>
          <a:p/>
        </p:txBody>
      </p:sp>
      <p:sp>
        <p:nvSpPr>
          <p:cNvPr id="179" name="Google Shape;179;p29"/>
          <p:cNvSpPr txBox="1"/>
          <p:nvPr>
            <p:ph idx="10" type="dt"/>
          </p:nvPr>
        </p:nvSpPr>
        <p:spPr>
          <a:xfrm rot="5400000">
            <a:off x="7616729" y="1343026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0" name="Google Shape;180;p29"/>
          <p:cNvSpPr txBox="1"/>
          <p:nvPr>
            <p:ph idx="11" type="ftr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1" name="Google Shape;181;p29"/>
          <p:cNvSpPr txBox="1"/>
          <p:nvPr>
            <p:ph idx="12" type="sldNum"/>
          </p:nvPr>
        </p:nvSpPr>
        <p:spPr>
          <a:xfrm>
            <a:off x="7764405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0"/>
          <p:cNvSpPr txBox="1"/>
          <p:nvPr>
            <p:ph type="title"/>
          </p:nvPr>
        </p:nvSpPr>
        <p:spPr>
          <a:xfrm rot="5400000">
            <a:off x="4700588" y="1850231"/>
            <a:ext cx="4369594" cy="1314451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4" name="Google Shape;184;p30"/>
          <p:cNvSpPr txBox="1"/>
          <p:nvPr>
            <p:ph idx="1" type="body"/>
          </p:nvPr>
        </p:nvSpPr>
        <p:spPr>
          <a:xfrm rot="5400000">
            <a:off x="1259681" y="-104774"/>
            <a:ext cx="4026693" cy="556736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9845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1pPr>
            <a:lvl2pPr indent="-29845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2pPr>
            <a:lvl3pPr indent="-29845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3pPr>
            <a:lvl4pPr indent="-29845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4pPr>
            <a:lvl5pPr indent="-29845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5pPr>
            <a:lvl6pPr indent="-29845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6pPr>
            <a:lvl7pPr indent="-29845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7pPr>
            <a:lvl8pPr indent="-29845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8pPr>
            <a:lvl9pPr indent="-29845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▶"/>
              <a:defRPr/>
            </a:lvl9pPr>
          </a:lstStyle>
          <a:p/>
        </p:txBody>
      </p:sp>
      <p:sp>
        <p:nvSpPr>
          <p:cNvPr id="185" name="Google Shape;185;p30"/>
          <p:cNvSpPr txBox="1"/>
          <p:nvPr>
            <p:ph idx="10" type="dt"/>
          </p:nvPr>
        </p:nvSpPr>
        <p:spPr>
          <a:xfrm rot="5400000">
            <a:off x="7616729" y="1343026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6" name="Google Shape;186;p30"/>
          <p:cNvSpPr txBox="1"/>
          <p:nvPr>
            <p:ph idx="11" type="ftr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7" name="Google Shape;187;p30"/>
          <p:cNvSpPr txBox="1"/>
          <p:nvPr>
            <p:ph idx="12" type="sldNum"/>
          </p:nvPr>
        </p:nvSpPr>
        <p:spPr>
          <a:xfrm>
            <a:off x="7764405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18.xml"/><Relationship Id="rId23" Type="http://schemas.openxmlformats.org/officeDocument/2006/relationships/theme" Target="../theme/theme2.xml"/><Relationship Id="rId1" Type="http://schemas.openxmlformats.org/officeDocument/2006/relationships/image" Target="../media/image3.png"/><Relationship Id="rId2" Type="http://schemas.openxmlformats.org/officeDocument/2006/relationships/image" Target="../media/image8.png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22.xml"/><Relationship Id="rId5" Type="http://schemas.openxmlformats.org/officeDocument/2006/relationships/image" Target="../media/image4.png"/><Relationship Id="rId19" Type="http://schemas.openxmlformats.org/officeDocument/2006/relationships/slideLayout" Target="../slideLayouts/slideLayout25.xml"/><Relationship Id="rId6" Type="http://schemas.openxmlformats.org/officeDocument/2006/relationships/slideLayout" Target="../slideLayouts/slideLayout12.xml"/><Relationship Id="rId18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 rotWithShape="1">
          <a:blip r:embed="rId2">
            <a:alphaModFix/>
          </a:blip>
          <a:srcRect b="0" l="3613" r="0" t="0"/>
          <a:stretch/>
        </p:blipFill>
        <p:spPr>
          <a:xfrm>
            <a:off x="0" y="2002264"/>
            <a:ext cx="3027759" cy="3141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13"/>
          <p:cNvPicPr preferRelativeResize="0"/>
          <p:nvPr/>
        </p:nvPicPr>
        <p:blipFill rotWithShape="1">
          <a:blip r:embed="rId3">
            <a:alphaModFix/>
          </a:blip>
          <a:srcRect b="0" l="35640" r="0" t="0"/>
          <a:stretch/>
        </p:blipFill>
        <p:spPr>
          <a:xfrm>
            <a:off x="0" y="2169260"/>
            <a:ext cx="1141809" cy="177409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3"/>
          <p:cNvSpPr/>
          <p:nvPr/>
        </p:nvSpPr>
        <p:spPr>
          <a:xfrm>
            <a:off x="6456759" y="1257300"/>
            <a:ext cx="2114550" cy="2114550"/>
          </a:xfrm>
          <a:prstGeom prst="ellipse">
            <a:avLst/>
          </a:prstGeom>
          <a:gradFill>
            <a:gsLst>
              <a:gs pos="0">
                <a:srgbClr val="4CB9C3">
                  <a:alpha val="6274"/>
                </a:srgbClr>
              </a:gs>
              <a:gs pos="36000">
                <a:srgbClr val="4CB9C3">
                  <a:alpha val="5490"/>
                </a:srgbClr>
              </a:gs>
              <a:gs pos="69000">
                <a:srgbClr val="4CB9C3">
                  <a:alpha val="0"/>
                </a:srgbClr>
              </a:gs>
              <a:gs pos="100000">
                <a:srgbClr val="4CB9C3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" name="Google Shape;54;p13"/>
          <p:cNvPicPr preferRelativeResize="0"/>
          <p:nvPr/>
        </p:nvPicPr>
        <p:blipFill rotWithShape="1">
          <a:blip r:embed="rId4">
            <a:alphaModFix/>
          </a:blip>
          <a:srcRect b="0" l="0" r="0" t="28812"/>
          <a:stretch/>
        </p:blipFill>
        <p:spPr>
          <a:xfrm>
            <a:off x="5999559" y="0"/>
            <a:ext cx="1202540" cy="856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5">
            <a:alphaModFix/>
          </a:blip>
          <a:srcRect b="23320" l="0" r="0" t="0"/>
          <a:stretch/>
        </p:blipFill>
        <p:spPr>
          <a:xfrm>
            <a:off x="6454409" y="4572000"/>
            <a:ext cx="7453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313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3"/>
          <p:cNvSpPr txBox="1"/>
          <p:nvPr>
            <p:ph type="title"/>
          </p:nvPr>
        </p:nvSpPr>
        <p:spPr>
          <a:xfrm>
            <a:off x="484583" y="339539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entury Gothic"/>
              <a:buNone/>
              <a:defRPr b="0" i="0" sz="32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p13"/>
          <p:cNvSpPr txBox="1"/>
          <p:nvPr>
            <p:ph idx="1" type="body"/>
          </p:nvPr>
        </p:nvSpPr>
        <p:spPr>
          <a:xfrm>
            <a:off x="827484" y="1539688"/>
            <a:ext cx="6709906" cy="314661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04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200"/>
              <a:buFont typeface="Noto Sans Symbols"/>
              <a:buChar char="▶"/>
              <a:defRPr b="0" i="0" sz="15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1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92100" lvl="2" marL="13716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1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79400" lvl="3" marL="18288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800"/>
              <a:buFont typeface="Noto Sans Symbols"/>
              <a:buChar char="▶"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79400" lvl="4" marL="22860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800"/>
              <a:buFont typeface="Noto Sans Symbols"/>
              <a:buChar char="▶"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79400" lvl="5" marL="2743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800"/>
              <a:buFont typeface="Noto Sans Symbols"/>
              <a:buChar char="▶"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79400" lvl="6" marL="32004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800"/>
              <a:buFont typeface="Noto Sans Symbols"/>
              <a:buChar char="▶"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79400" lvl="7" marL="36576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800"/>
              <a:buFont typeface="Noto Sans Symbols"/>
              <a:buChar char="▶"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79400" lvl="8" marL="41148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6D1D8"/>
              </a:buClr>
              <a:buSzPts val="800"/>
              <a:buFont typeface="Noto Sans Symbols"/>
              <a:buChar char="▶"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9" name="Google Shape;59;p13"/>
          <p:cNvSpPr txBox="1"/>
          <p:nvPr>
            <p:ph idx="10" type="dt"/>
          </p:nvPr>
        </p:nvSpPr>
        <p:spPr>
          <a:xfrm rot="5400000">
            <a:off x="7616729" y="1343026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0" name="Google Shape;60;p13"/>
          <p:cNvSpPr txBox="1"/>
          <p:nvPr>
            <p:ph idx="11" type="ftr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1" name="Google Shape;61;p13"/>
          <p:cNvSpPr txBox="1"/>
          <p:nvPr>
            <p:ph idx="12" type="sldNum"/>
          </p:nvPr>
        </p:nvSpPr>
        <p:spPr>
          <a:xfrm>
            <a:off x="7764405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  <p:sldLayoutId id="2147483674" r:id="rId21"/>
    <p:sldLayoutId id="2147483675" r:id="rId2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Relationship Id="rId4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Relationship Id="rId4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kahoot.it/" TargetMode="External"/><Relationship Id="rId4" Type="http://schemas.openxmlformats.org/officeDocument/2006/relationships/image" Target="../media/image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Relationship Id="rId4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twitter.com/GetKahoot" TargetMode="External"/><Relationship Id="rId4" Type="http://schemas.openxmlformats.org/officeDocument/2006/relationships/hyperlink" Target="https://www.youtube.com/user/getkahoot/videos" TargetMode="External"/><Relationship Id="rId5" Type="http://schemas.openxmlformats.org/officeDocument/2006/relationships/hyperlink" Target="https://goo.gl/r22HgH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youtube.com/watch?v=zLaHKdQANmc" TargetMode="External"/><Relationship Id="rId4" Type="http://schemas.openxmlformats.org/officeDocument/2006/relationships/image" Target="../media/image9.gif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hyperlink" Target="https://docs.google.com/presentation/d/1o1gRjmcyWJL3ggJS5n7igvufXy_MgQQ8KcCJqTd_lcw/edit?usp=sharing" TargetMode="External"/><Relationship Id="rId10" Type="http://schemas.openxmlformats.org/officeDocument/2006/relationships/hyperlink" Target="https://www.youtube.com/user/getkahoot/videos" TargetMode="External"/><Relationship Id="rId12" Type="http://schemas.openxmlformats.org/officeDocument/2006/relationships/image" Target="../media/image7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support.office.com/en-us/article/add-a-hyperlink-to-a-slide-239c6c94-d52f-480c-99ae-8b0acf7df6d9" TargetMode="External"/><Relationship Id="rId4" Type="http://schemas.openxmlformats.org/officeDocument/2006/relationships/hyperlink" Target="https://www.youtube.com/watch?v=7yhKdl6pqWs" TargetMode="External"/><Relationship Id="rId9" Type="http://schemas.openxmlformats.org/officeDocument/2006/relationships/hyperlink" Target="https://twitter.com/GetKahoot" TargetMode="External"/><Relationship Id="rId5" Type="http://schemas.openxmlformats.org/officeDocument/2006/relationships/hyperlink" Target="https://www.youtube.com/watch?v=zLaHKdQANmc" TargetMode="External"/><Relationship Id="rId6" Type="http://schemas.openxmlformats.org/officeDocument/2006/relationships/hyperlink" Target="https://create.kahoot.it/k/3b8b24f3-28f4-4893-9f0f-4e3e3397e721" TargetMode="External"/><Relationship Id="rId7" Type="http://schemas.openxmlformats.org/officeDocument/2006/relationships/hyperlink" Target="https://kahoot.it/" TargetMode="External"/><Relationship Id="rId8" Type="http://schemas.openxmlformats.org/officeDocument/2006/relationships/hyperlink" Target="https://create.kahoot.it/login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create.kahoot.it/k/3b8b24f3-28f4-4893-9f0f-4e3e3397e721" TargetMode="External"/><Relationship Id="rId4" Type="http://schemas.openxmlformats.org/officeDocument/2006/relationships/hyperlink" Target="https://create.kahoot.it/details/using-kahoot-in-the-classroom/292066c4-526b-42bb-b33d-7caac3a6b93f" TargetMode="External"/><Relationship Id="rId5" Type="http://schemas.openxmlformats.org/officeDocument/2006/relationships/hyperlink" Target="https://create.kahoot.it/details/using-kahoot-in-the-classroom/292066c4-526b-42bb-b33d-7caac3a6b93f" TargetMode="External"/><Relationship Id="rId6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here" TargetMode="External"/><Relationship Id="rId4" Type="http://schemas.openxmlformats.org/officeDocument/2006/relationships/hyperlink" Target="https://www.youtube.com/user/getkahoot/videos" TargetMode="External"/><Relationship Id="rId5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1"/>
          <p:cNvSpPr txBox="1"/>
          <p:nvPr>
            <p:ph type="title"/>
          </p:nvPr>
        </p:nvSpPr>
        <p:spPr>
          <a:xfrm>
            <a:off x="484583" y="339539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" sz="1100"/>
              <a:t>Using Kahoot! as Educational Technology</a:t>
            </a:r>
            <a:endParaRPr sz="1100"/>
          </a:p>
        </p:txBody>
      </p:sp>
      <p:sp>
        <p:nvSpPr>
          <p:cNvPr id="193" name="Google Shape;193;p31"/>
          <p:cNvSpPr txBox="1"/>
          <p:nvPr>
            <p:ph idx="1" type="body"/>
          </p:nvPr>
        </p:nvSpPr>
        <p:spPr>
          <a:xfrm>
            <a:off x="827484" y="1539688"/>
            <a:ext cx="6709906" cy="314661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47650" lvl="0" marL="254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Presented by:</a:t>
            </a:r>
            <a:endParaRPr sz="1100"/>
          </a:p>
          <a:p>
            <a:pPr indent="-209550" lvl="1" marL="55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Jennifer Eastman  &amp;</a:t>
            </a:r>
            <a:endParaRPr sz="1100"/>
          </a:p>
          <a:p>
            <a:pPr indent="-209550" lvl="1" marL="55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John Stevens</a:t>
            </a:r>
            <a:endParaRPr sz="1100"/>
          </a:p>
          <a:p>
            <a:pPr indent="-88900" lvl="1" marL="55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 sz="1100"/>
          </a:p>
        </p:txBody>
      </p:sp>
      <p:sp>
        <p:nvSpPr>
          <p:cNvPr descr="Image result for kahoot" id="194" name="Google Shape;194;p31"/>
          <p:cNvSpPr/>
          <p:nvPr/>
        </p:nvSpPr>
        <p:spPr>
          <a:xfrm>
            <a:off x="1264077" y="1539688"/>
            <a:ext cx="228600" cy="22860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Image result for kahoot" id="195" name="Google Shape;195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12935" y="1925515"/>
            <a:ext cx="3107531" cy="179308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1"/>
          <p:cNvSpPr txBox="1"/>
          <p:nvPr/>
        </p:nvSpPr>
        <p:spPr>
          <a:xfrm>
            <a:off x="-11719" y="4836052"/>
            <a:ext cx="1308434" cy="2308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Jen</a:t>
            </a:r>
            <a:endParaRPr b="0" i="0" sz="11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0"/>
          <p:cNvSpPr txBox="1"/>
          <p:nvPr>
            <p:ph type="title"/>
          </p:nvPr>
        </p:nvSpPr>
        <p:spPr>
          <a:xfrm>
            <a:off x="484583" y="339539"/>
            <a:ext cx="7053542" cy="6835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" sz="1100"/>
              <a:t>To play Kahoot!</a:t>
            </a:r>
            <a:endParaRPr sz="2400">
              <a:solidFill>
                <a:srgbClr val="FF0000"/>
              </a:solidFill>
            </a:endParaRPr>
          </a:p>
        </p:txBody>
      </p:sp>
      <p:sp>
        <p:nvSpPr>
          <p:cNvPr id="269" name="Google Shape;269;p40"/>
          <p:cNvSpPr txBox="1"/>
          <p:nvPr>
            <p:ph idx="1" type="body"/>
          </p:nvPr>
        </p:nvSpPr>
        <p:spPr>
          <a:xfrm>
            <a:off x="118696" y="1160584"/>
            <a:ext cx="7418693" cy="352571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4765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When you hit “play” a number pops up on screen  (which students need to enter on their smartphone to play)</a:t>
            </a:r>
            <a:endParaRPr sz="1100"/>
          </a:p>
          <a:p>
            <a:pPr indent="-12700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 sz="1100"/>
          </a:p>
        </p:txBody>
      </p:sp>
      <p:pic>
        <p:nvPicPr>
          <p:cNvPr descr="Image result for kahoot" id="270" name="Google Shape;270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2935" y="1444826"/>
            <a:ext cx="2001065" cy="112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0"/>
          <p:cNvSpPr/>
          <p:nvPr/>
        </p:nvSpPr>
        <p:spPr>
          <a:xfrm>
            <a:off x="0" y="4823805"/>
            <a:ext cx="354904" cy="2308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Jen</a:t>
            </a:r>
            <a:endParaRPr b="0" i="0" sz="11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2" name="Google Shape;272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1880" y="2707931"/>
            <a:ext cx="7172325" cy="125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1"/>
          <p:cNvSpPr txBox="1"/>
          <p:nvPr>
            <p:ph type="title"/>
          </p:nvPr>
        </p:nvSpPr>
        <p:spPr>
          <a:xfrm>
            <a:off x="484583" y="339539"/>
            <a:ext cx="7053542" cy="6835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" sz="1100"/>
              <a:t>To play Kahoot!</a:t>
            </a:r>
            <a:endParaRPr sz="2400">
              <a:solidFill>
                <a:srgbClr val="FF0000"/>
              </a:solidFill>
            </a:endParaRPr>
          </a:p>
        </p:txBody>
      </p:sp>
      <p:sp>
        <p:nvSpPr>
          <p:cNvPr id="278" name="Google Shape;278;p41"/>
          <p:cNvSpPr txBox="1"/>
          <p:nvPr>
            <p:ph idx="1" type="body"/>
          </p:nvPr>
        </p:nvSpPr>
        <p:spPr>
          <a:xfrm>
            <a:off x="118696" y="1160584"/>
            <a:ext cx="7418693" cy="352571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4765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Students should have already downloaded Kahoot! from App store onto cell phones (they can also use web browser on computer)</a:t>
            </a:r>
            <a:endParaRPr sz="1100"/>
          </a:p>
        </p:txBody>
      </p:sp>
      <p:pic>
        <p:nvPicPr>
          <p:cNvPr descr="Image result for kahoot" id="279" name="Google Shape;279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84673" y="2210982"/>
            <a:ext cx="2001065" cy="112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41"/>
          <p:cNvSpPr/>
          <p:nvPr/>
        </p:nvSpPr>
        <p:spPr>
          <a:xfrm>
            <a:off x="0" y="4823805"/>
            <a:ext cx="354904" cy="2308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Jen</a:t>
            </a:r>
            <a:endParaRPr b="0" i="0" sz="11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1" name="Google Shape;281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90863" y="2616116"/>
            <a:ext cx="3102343" cy="2214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2"/>
          <p:cNvSpPr txBox="1"/>
          <p:nvPr>
            <p:ph type="title"/>
          </p:nvPr>
        </p:nvSpPr>
        <p:spPr>
          <a:xfrm>
            <a:off x="484583" y="339539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" sz="1100"/>
              <a:t>Cont.</a:t>
            </a:r>
            <a:endParaRPr sz="1100"/>
          </a:p>
        </p:txBody>
      </p:sp>
      <p:sp>
        <p:nvSpPr>
          <p:cNvPr id="287" name="Google Shape;287;p42"/>
          <p:cNvSpPr txBox="1"/>
          <p:nvPr>
            <p:ph idx="1" type="body"/>
          </p:nvPr>
        </p:nvSpPr>
        <p:spPr>
          <a:xfrm>
            <a:off x="263769" y="989134"/>
            <a:ext cx="8308731" cy="396972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47650" lvl="0" marL="254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Students open Kahoot! App or go to </a:t>
            </a:r>
            <a:r>
              <a:rPr lang="en" sz="1700"/>
              <a:t> </a:t>
            </a:r>
            <a:r>
              <a:rPr lang="en" sz="2300" u="sng">
                <a:solidFill>
                  <a:schemeClr val="hlink"/>
                </a:solidFill>
                <a:hlinkClick r:id="rId3"/>
              </a:rPr>
              <a:t>https://kahoot.it/</a:t>
            </a:r>
            <a:r>
              <a:rPr lang="en" sz="1700"/>
              <a:t> </a:t>
            </a:r>
            <a:endParaRPr sz="1100"/>
          </a:p>
          <a:p>
            <a:pPr indent="-24765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Displays a unique code to play (on projector)</a:t>
            </a:r>
            <a:endParaRPr sz="1100"/>
          </a:p>
          <a:p>
            <a:pPr indent="-209550" lvl="1" marL="55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Students enter code and a “nickname”</a:t>
            </a:r>
            <a:endParaRPr sz="1100"/>
          </a:p>
          <a:p>
            <a:pPr indent="-24765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When ready to begin, Click “start”</a:t>
            </a:r>
            <a:endParaRPr sz="1100"/>
          </a:p>
          <a:p>
            <a:pPr indent="-24765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Questions come up one at a time</a:t>
            </a:r>
            <a:endParaRPr sz="1100"/>
          </a:p>
          <a:p>
            <a:pPr indent="-24765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When all students have entered an answer, click next</a:t>
            </a:r>
            <a:endParaRPr sz="1100"/>
          </a:p>
          <a:p>
            <a:pPr indent="-24765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Kahoot! shows Quiz / Survey results by question</a:t>
            </a:r>
            <a:endParaRPr sz="1100"/>
          </a:p>
        </p:txBody>
      </p:sp>
      <p:pic>
        <p:nvPicPr>
          <p:cNvPr descr="Image result for kahoot" id="288" name="Google Shape;288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88260" y="-318969"/>
            <a:ext cx="2341359" cy="1317015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42"/>
          <p:cNvSpPr/>
          <p:nvPr/>
        </p:nvSpPr>
        <p:spPr>
          <a:xfrm>
            <a:off x="69302" y="4843445"/>
            <a:ext cx="354904" cy="2308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Jen</a:t>
            </a:r>
            <a:endParaRPr b="0" i="0" sz="11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3"/>
          <p:cNvSpPr txBox="1"/>
          <p:nvPr>
            <p:ph type="title"/>
          </p:nvPr>
        </p:nvSpPr>
        <p:spPr>
          <a:xfrm>
            <a:off x="484583" y="339539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" sz="1100"/>
              <a:t>When finished…</a:t>
            </a:r>
            <a:endParaRPr sz="1100"/>
          </a:p>
        </p:txBody>
      </p:sp>
      <p:sp>
        <p:nvSpPr>
          <p:cNvPr id="295" name="Google Shape;295;p43"/>
          <p:cNvSpPr txBox="1"/>
          <p:nvPr>
            <p:ph idx="1" type="body"/>
          </p:nvPr>
        </p:nvSpPr>
        <p:spPr>
          <a:xfrm>
            <a:off x="827484" y="1539688"/>
            <a:ext cx="6709906" cy="314661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47650" lvl="0" marL="254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You can save the quiz / survey results to an excel spreadsheet</a:t>
            </a:r>
            <a:endParaRPr sz="1100"/>
          </a:p>
          <a:p>
            <a:pPr indent="-24765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Your Kahoots are saved under the “Kahoots” tab on top     </a:t>
            </a:r>
            <a:r>
              <a:rPr lang="en" sz="4100"/>
              <a:t>ꜜ</a:t>
            </a:r>
            <a:endParaRPr sz="1100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 sz="1100"/>
          </a:p>
          <a:p>
            <a:pPr indent="-12700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 sz="1100"/>
          </a:p>
        </p:txBody>
      </p:sp>
      <p:pic>
        <p:nvPicPr>
          <p:cNvPr descr="Image result for kahoot" id="296" name="Google Shape;296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64688" y="52822"/>
            <a:ext cx="2510203" cy="1411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7037" y="3393546"/>
            <a:ext cx="5857868" cy="585787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43"/>
          <p:cNvSpPr/>
          <p:nvPr/>
        </p:nvSpPr>
        <p:spPr>
          <a:xfrm>
            <a:off x="0" y="4838099"/>
            <a:ext cx="683120" cy="2308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John/Jen</a:t>
            </a:r>
            <a:endParaRPr b="0" i="0" sz="11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4"/>
          <p:cNvSpPr txBox="1"/>
          <p:nvPr>
            <p:ph type="title"/>
          </p:nvPr>
        </p:nvSpPr>
        <p:spPr>
          <a:xfrm>
            <a:off x="484583" y="339539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" sz="1100"/>
              <a:t>In addition…</a:t>
            </a:r>
            <a:endParaRPr sz="1100"/>
          </a:p>
        </p:txBody>
      </p:sp>
      <p:sp>
        <p:nvSpPr>
          <p:cNvPr id="304" name="Google Shape;304;p44"/>
          <p:cNvSpPr txBox="1"/>
          <p:nvPr>
            <p:ph idx="1" type="body"/>
          </p:nvPr>
        </p:nvSpPr>
        <p:spPr>
          <a:xfrm>
            <a:off x="827484" y="1539688"/>
            <a:ext cx="6709906" cy="314661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47650" lvl="0" marL="254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There are many existing Kahoots you can preview and copy to your account</a:t>
            </a:r>
            <a:endParaRPr sz="1100"/>
          </a:p>
          <a:p>
            <a:pPr indent="-24765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You may want to purchase a  subscription (optional)                                </a:t>
            </a:r>
            <a:endParaRPr sz="1100"/>
          </a:p>
        </p:txBody>
      </p:sp>
      <p:pic>
        <p:nvPicPr>
          <p:cNvPr descr="Image result for kahoot" id="305" name="Google Shape;305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34809" y="2715899"/>
            <a:ext cx="2510203" cy="141199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44"/>
          <p:cNvSpPr/>
          <p:nvPr/>
        </p:nvSpPr>
        <p:spPr>
          <a:xfrm>
            <a:off x="0" y="4828831"/>
            <a:ext cx="354904" cy="2308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Jen</a:t>
            </a:r>
            <a:endParaRPr b="0" i="0" sz="11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5"/>
          <p:cNvSpPr txBox="1"/>
          <p:nvPr>
            <p:ph type="title"/>
          </p:nvPr>
        </p:nvSpPr>
        <p:spPr>
          <a:xfrm>
            <a:off x="484583" y="339539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" sz="1100"/>
              <a:t>Questions? </a:t>
            </a:r>
            <a:endParaRPr sz="1100"/>
          </a:p>
        </p:txBody>
      </p:sp>
      <p:sp>
        <p:nvSpPr>
          <p:cNvPr id="312" name="Google Shape;312;p45"/>
          <p:cNvSpPr txBox="1"/>
          <p:nvPr>
            <p:ph idx="1" type="body"/>
          </p:nvPr>
        </p:nvSpPr>
        <p:spPr>
          <a:xfrm>
            <a:off x="827484" y="1539688"/>
            <a:ext cx="6709906" cy="314661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47650" lvl="0" marL="254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Thank you for attending!</a:t>
            </a:r>
            <a:endParaRPr sz="1100"/>
          </a:p>
          <a:p>
            <a:pPr indent="-24765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For additional support:</a:t>
            </a:r>
            <a:endParaRPr sz="1100"/>
          </a:p>
          <a:p>
            <a:pPr indent="-24765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 u="sng">
                <a:solidFill>
                  <a:schemeClr val="hlink"/>
                </a:solidFill>
                <a:hlinkClick r:id="rId3"/>
              </a:rPr>
              <a:t>Twitter</a:t>
            </a:r>
            <a:r>
              <a:rPr lang="en" sz="1100"/>
              <a:t> and </a:t>
            </a:r>
            <a:r>
              <a:rPr lang="en" sz="1100" u="sng">
                <a:solidFill>
                  <a:schemeClr val="hlink"/>
                </a:solidFill>
                <a:hlinkClick r:id="rId4"/>
              </a:rPr>
              <a:t>YouTube</a:t>
            </a:r>
            <a:endParaRPr sz="1100"/>
          </a:p>
          <a:p>
            <a:pPr indent="-24765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For a copy of this presentation: </a:t>
            </a:r>
            <a:r>
              <a:rPr lang="en" sz="1100" u="sng">
                <a:solidFill>
                  <a:schemeClr val="hlink"/>
                </a:solidFill>
                <a:hlinkClick r:id="rId5"/>
              </a:rPr>
              <a:t>Google Slides </a:t>
            </a:r>
            <a:endParaRPr sz="1100"/>
          </a:p>
          <a:p>
            <a:pPr indent="-12700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 sz="1100"/>
          </a:p>
        </p:txBody>
      </p:sp>
      <p:sp>
        <p:nvSpPr>
          <p:cNvPr id="313" name="Google Shape;313;p45"/>
          <p:cNvSpPr/>
          <p:nvPr/>
        </p:nvSpPr>
        <p:spPr>
          <a:xfrm>
            <a:off x="0" y="4820539"/>
            <a:ext cx="354904" cy="2308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Jen</a:t>
            </a:r>
            <a:endParaRPr b="0" i="0" sz="11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2"/>
          <p:cNvSpPr txBox="1"/>
          <p:nvPr>
            <p:ph type="title"/>
          </p:nvPr>
        </p:nvSpPr>
        <p:spPr>
          <a:xfrm>
            <a:off x="484583" y="339539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" sz="1100"/>
              <a:t>Kahoot is …</a:t>
            </a:r>
            <a:endParaRPr sz="1100"/>
          </a:p>
        </p:txBody>
      </p:sp>
      <p:sp>
        <p:nvSpPr>
          <p:cNvPr id="202" name="Google Shape;202;p32"/>
          <p:cNvSpPr txBox="1"/>
          <p:nvPr>
            <p:ph idx="1" type="body"/>
          </p:nvPr>
        </p:nvSpPr>
        <p:spPr>
          <a:xfrm>
            <a:off x="303334" y="1147397"/>
            <a:ext cx="7234056" cy="374552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47650" lvl="0" marL="254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A game-based platform that makes learning more engaging using a:</a:t>
            </a:r>
            <a:endParaRPr sz="1100"/>
          </a:p>
          <a:p>
            <a:pPr indent="-209550" lvl="1" marL="55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Quiz</a:t>
            </a:r>
            <a:endParaRPr sz="1100"/>
          </a:p>
          <a:p>
            <a:pPr indent="-209550" lvl="1" marL="55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Survey, or</a:t>
            </a:r>
            <a:endParaRPr sz="1100"/>
          </a:p>
          <a:p>
            <a:pPr indent="-209550" lvl="1" marL="55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Other methods</a:t>
            </a:r>
            <a:endParaRPr sz="1100"/>
          </a:p>
          <a:p>
            <a:pPr indent="-209550" lvl="1" marL="55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To test comprehension or determine what students are learning</a:t>
            </a:r>
            <a:endParaRPr sz="1100"/>
          </a:p>
          <a:p>
            <a:pPr indent="-88900" lvl="1" marL="55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 sz="1100"/>
          </a:p>
        </p:txBody>
      </p:sp>
      <p:pic>
        <p:nvPicPr>
          <p:cNvPr descr="Image result for kahoot" id="203" name="Google Shape;20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55678" y="1779518"/>
            <a:ext cx="2510203" cy="141199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2"/>
          <p:cNvSpPr/>
          <p:nvPr/>
        </p:nvSpPr>
        <p:spPr>
          <a:xfrm>
            <a:off x="0" y="4892919"/>
            <a:ext cx="429445" cy="2308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John</a:t>
            </a:r>
            <a:endParaRPr b="0" i="0" sz="11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3"/>
          <p:cNvSpPr txBox="1"/>
          <p:nvPr>
            <p:ph type="title"/>
          </p:nvPr>
        </p:nvSpPr>
        <p:spPr>
          <a:xfrm>
            <a:off x="484583" y="339539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" sz="1100"/>
              <a:t>To begin:</a:t>
            </a:r>
            <a:endParaRPr sz="1100"/>
          </a:p>
        </p:txBody>
      </p:sp>
      <p:sp>
        <p:nvSpPr>
          <p:cNvPr id="210" name="Google Shape;210;p33"/>
          <p:cNvSpPr txBox="1"/>
          <p:nvPr>
            <p:ph idx="1" type="body"/>
          </p:nvPr>
        </p:nvSpPr>
        <p:spPr>
          <a:xfrm>
            <a:off x="484584" y="1055078"/>
            <a:ext cx="7052806" cy="363122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47650" lvl="0" marL="254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Computer: Google Kahoot! or Click </a:t>
            </a:r>
            <a:r>
              <a:rPr lang="en" sz="1100" u="sng">
                <a:solidFill>
                  <a:schemeClr val="hlink"/>
                </a:solidFill>
                <a:hlinkClick r:id="rId3"/>
              </a:rPr>
              <a:t>here</a:t>
            </a:r>
            <a:endParaRPr sz="1100"/>
          </a:p>
          <a:p>
            <a:pPr indent="-24765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Phone: Search App store for Kahoot! </a:t>
            </a:r>
            <a:endParaRPr sz="1100"/>
          </a:p>
          <a:p>
            <a:pPr indent="-209550" lvl="1" marL="55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download </a:t>
            </a:r>
            <a:endParaRPr sz="1100"/>
          </a:p>
          <a:p>
            <a:pPr indent="-24765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Set up account:</a:t>
            </a:r>
            <a:endParaRPr sz="1100"/>
          </a:p>
          <a:p>
            <a:pPr indent="-209550" lvl="1" marL="55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Enter email address</a:t>
            </a:r>
            <a:endParaRPr sz="1100"/>
          </a:p>
          <a:p>
            <a:pPr indent="-209550" lvl="1" marL="55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Password</a:t>
            </a:r>
            <a:endParaRPr sz="1100"/>
          </a:p>
        </p:txBody>
      </p:sp>
      <p:sp>
        <p:nvSpPr>
          <p:cNvPr descr="Image result for kahoot" id="211" name="Google Shape;211;p33"/>
          <p:cNvSpPr/>
          <p:nvPr/>
        </p:nvSpPr>
        <p:spPr>
          <a:xfrm>
            <a:off x="6170186" y="1275635"/>
            <a:ext cx="1597818" cy="159782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descr="Image result for kahoot" id="212" name="Google Shape;212;p33"/>
          <p:cNvSpPr/>
          <p:nvPr/>
        </p:nvSpPr>
        <p:spPr>
          <a:xfrm>
            <a:off x="5154673" y="1876874"/>
            <a:ext cx="1932675" cy="193268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Image result for kahoot" id="213" name="Google Shape;213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3535" y="3360397"/>
            <a:ext cx="2899446" cy="2899446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3"/>
          <p:cNvSpPr/>
          <p:nvPr/>
        </p:nvSpPr>
        <p:spPr>
          <a:xfrm>
            <a:off x="0" y="4912667"/>
            <a:ext cx="354904" cy="2308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Jen</a:t>
            </a:r>
            <a:endParaRPr b="0" i="0" sz="11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4"/>
          <p:cNvSpPr txBox="1"/>
          <p:nvPr>
            <p:ph type="title"/>
          </p:nvPr>
        </p:nvSpPr>
        <p:spPr>
          <a:xfrm>
            <a:off x="484583" y="339539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" sz="1100"/>
              <a:t>Topics &amp; </a:t>
            </a:r>
            <a:r>
              <a:rPr lang="en" sz="1100" u="sng">
                <a:solidFill>
                  <a:schemeClr val="hlink"/>
                </a:solidFill>
                <a:hlinkClick r:id="rId3"/>
              </a:rPr>
              <a:t>Links</a:t>
            </a:r>
            <a:endParaRPr sz="1100"/>
          </a:p>
        </p:txBody>
      </p:sp>
      <p:sp>
        <p:nvSpPr>
          <p:cNvPr id="220" name="Google Shape;220;p34"/>
          <p:cNvSpPr txBox="1"/>
          <p:nvPr>
            <p:ph idx="1" type="body"/>
          </p:nvPr>
        </p:nvSpPr>
        <p:spPr>
          <a:xfrm>
            <a:off x="197368" y="1211278"/>
            <a:ext cx="6709906" cy="314661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47650" lvl="0" marL="2540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300"/>
              <a:buChar char="▶"/>
            </a:pPr>
            <a:r>
              <a:rPr lang="en" sz="1700"/>
              <a:t>What is “Kahoot!” ? </a:t>
            </a:r>
            <a:endParaRPr sz="1700"/>
          </a:p>
          <a:p>
            <a:pPr indent="-247650" lvl="0" marL="2540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1300"/>
              <a:buChar char="▶"/>
            </a:pPr>
            <a:r>
              <a:rPr lang="en" sz="1700"/>
              <a:t>App and Computer Use </a:t>
            </a:r>
            <a:r>
              <a:rPr lang="en" sz="1700" u="sng">
                <a:solidFill>
                  <a:schemeClr val="hlink"/>
                </a:solidFill>
                <a:hlinkClick r:id="rId4"/>
              </a:rPr>
              <a:t>Video</a:t>
            </a:r>
            <a:endParaRPr sz="1700"/>
          </a:p>
          <a:p>
            <a:pPr indent="-209550" lvl="1" marL="5588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1300"/>
              <a:buChar char="▶"/>
            </a:pPr>
            <a:r>
              <a:rPr lang="en" sz="1700"/>
              <a:t>Create a free educator account </a:t>
            </a:r>
            <a:r>
              <a:rPr lang="en" sz="1700" u="sng">
                <a:solidFill>
                  <a:schemeClr val="hlink"/>
                </a:solidFill>
                <a:hlinkClick r:id="rId5"/>
              </a:rPr>
              <a:t>here</a:t>
            </a:r>
            <a:endParaRPr sz="1700"/>
          </a:p>
          <a:p>
            <a:pPr indent="-247650" lvl="0" marL="2540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1300"/>
              <a:buChar char="▶"/>
            </a:pPr>
            <a:r>
              <a:rPr lang="en" sz="1700"/>
              <a:t>Play Kahoot!: </a:t>
            </a:r>
            <a:r>
              <a:rPr lang="en" sz="1700" u="sng">
                <a:solidFill>
                  <a:schemeClr val="hlink"/>
                </a:solidFill>
                <a:hlinkClick r:id="rId6"/>
              </a:rPr>
              <a:t>Intro to Kahoot!</a:t>
            </a:r>
            <a:endParaRPr sz="1700"/>
          </a:p>
          <a:p>
            <a:pPr indent="-209550" lvl="1" marL="5588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1300"/>
              <a:buChar char="▶"/>
            </a:pPr>
            <a:r>
              <a:rPr lang="en" sz="1700"/>
              <a:t>Go to: </a:t>
            </a:r>
            <a:r>
              <a:rPr lang="en" sz="1700" u="sng">
                <a:solidFill>
                  <a:schemeClr val="hlink"/>
                </a:solidFill>
                <a:hlinkClick r:id="rId7"/>
              </a:rPr>
              <a:t>https://kahoot.it/</a:t>
            </a:r>
            <a:r>
              <a:rPr lang="en" sz="1700"/>
              <a:t> enter code on screen</a:t>
            </a:r>
            <a:endParaRPr sz="1700"/>
          </a:p>
          <a:p>
            <a:pPr indent="-247650" lvl="0" marL="2540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1300"/>
              <a:buChar char="▶"/>
            </a:pPr>
            <a:r>
              <a:rPr lang="en" sz="1700"/>
              <a:t>Create your own Kahoot! </a:t>
            </a:r>
            <a:r>
              <a:rPr lang="en" sz="1700" u="sng">
                <a:solidFill>
                  <a:schemeClr val="hlink"/>
                </a:solidFill>
                <a:hlinkClick r:id="rId8"/>
              </a:rPr>
              <a:t>here</a:t>
            </a:r>
            <a:r>
              <a:rPr lang="en" sz="1700"/>
              <a:t>  </a:t>
            </a:r>
            <a:endParaRPr sz="1700"/>
          </a:p>
          <a:p>
            <a:pPr indent="-247650" lvl="0" marL="2540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1300"/>
              <a:buChar char="▶"/>
            </a:pPr>
            <a:r>
              <a:rPr lang="en" sz="1700"/>
              <a:t>Accessing &amp; Searching for Kahoots!</a:t>
            </a:r>
            <a:endParaRPr sz="1100"/>
          </a:p>
          <a:p>
            <a:pPr indent="-247650" lvl="0" marL="2540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1300"/>
              <a:buChar char="▶"/>
            </a:pPr>
            <a:r>
              <a:rPr lang="en" sz="1700"/>
              <a:t>Additional Resources for Kahoot!</a:t>
            </a:r>
            <a:endParaRPr sz="1100"/>
          </a:p>
          <a:p>
            <a:pPr indent="-209550" lvl="1" marL="5588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1300"/>
              <a:buChar char="▶"/>
            </a:pPr>
            <a:r>
              <a:rPr lang="en" sz="1700" u="sng">
                <a:solidFill>
                  <a:schemeClr val="hlink"/>
                </a:solidFill>
                <a:hlinkClick r:id="rId9"/>
              </a:rPr>
              <a:t>Twitter</a:t>
            </a:r>
            <a:r>
              <a:rPr lang="en" sz="1700"/>
              <a:t> and </a:t>
            </a:r>
            <a:r>
              <a:rPr lang="en" sz="1700" u="sng">
                <a:solidFill>
                  <a:schemeClr val="hlink"/>
                </a:solidFill>
                <a:hlinkClick r:id="rId10"/>
              </a:rPr>
              <a:t>YouTube</a:t>
            </a:r>
            <a:endParaRPr sz="1700"/>
          </a:p>
          <a:p>
            <a:pPr indent="-209550" lvl="1" marL="5588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1300"/>
              <a:buChar char="▶"/>
            </a:pPr>
            <a:r>
              <a:rPr lang="en" sz="1700" u="sng">
                <a:solidFill>
                  <a:schemeClr val="hlink"/>
                </a:solidFill>
                <a:hlinkClick r:id="rId11"/>
              </a:rPr>
              <a:t>Google Slides</a:t>
            </a:r>
            <a:r>
              <a:rPr lang="en" sz="1700"/>
              <a:t> (This presentation)</a:t>
            </a:r>
            <a:endParaRPr sz="1700"/>
          </a:p>
        </p:txBody>
      </p:sp>
      <p:pic>
        <p:nvPicPr>
          <p:cNvPr descr="Image result for kahoot" id="221" name="Google Shape;221;p3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309568" y="3675077"/>
            <a:ext cx="3690499" cy="1887221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4"/>
          <p:cNvSpPr/>
          <p:nvPr/>
        </p:nvSpPr>
        <p:spPr>
          <a:xfrm>
            <a:off x="0" y="4912667"/>
            <a:ext cx="354904" cy="2308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Jen</a:t>
            </a:r>
            <a:endParaRPr b="0" i="0" sz="11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5"/>
          <p:cNvSpPr txBox="1"/>
          <p:nvPr>
            <p:ph type="title"/>
          </p:nvPr>
        </p:nvSpPr>
        <p:spPr>
          <a:xfrm>
            <a:off x="484583" y="357586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" sz="1100"/>
              <a:t>First - Let’s see how it works</a:t>
            </a:r>
            <a:br>
              <a:rPr lang="en" sz="1100"/>
            </a:br>
            <a:r>
              <a:rPr lang="en" sz="1100"/>
              <a:t>												       </a:t>
            </a:r>
            <a:endParaRPr sz="1500"/>
          </a:p>
        </p:txBody>
      </p:sp>
      <p:sp>
        <p:nvSpPr>
          <p:cNvPr id="228" name="Google Shape;228;p35"/>
          <p:cNvSpPr txBox="1"/>
          <p:nvPr>
            <p:ph idx="1" type="body"/>
          </p:nvPr>
        </p:nvSpPr>
        <p:spPr>
          <a:xfrm>
            <a:off x="827484" y="1539688"/>
            <a:ext cx="6709906" cy="314661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 sz="1100"/>
          </a:p>
          <a:p>
            <a:pPr indent="-24765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Play Kahoot!: </a:t>
            </a:r>
            <a:r>
              <a:rPr lang="en" sz="1100" u="sng">
                <a:solidFill>
                  <a:schemeClr val="hlink"/>
                </a:solidFill>
                <a:hlinkClick r:id="rId3"/>
              </a:rPr>
              <a:t>Intro to Kahoot!</a:t>
            </a:r>
            <a:endParaRPr sz="1100"/>
          </a:p>
          <a:p>
            <a:pPr indent="-12700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 sz="1100" u="sng">
              <a:solidFill>
                <a:schemeClr val="hlink"/>
              </a:solidFill>
              <a:hlinkClick r:id="rId4"/>
            </a:endParaRPr>
          </a:p>
          <a:p>
            <a:pPr indent="-24765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 u="sng">
                <a:solidFill>
                  <a:schemeClr val="hlink"/>
                </a:solidFill>
                <a:hlinkClick r:id="rId5"/>
              </a:rPr>
              <a:t>Kahoot! Example</a:t>
            </a:r>
            <a:endParaRPr sz="1100"/>
          </a:p>
        </p:txBody>
      </p:sp>
      <p:pic>
        <p:nvPicPr>
          <p:cNvPr id="229" name="Google Shape;229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84672" y="2930617"/>
            <a:ext cx="1905434" cy="1905434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5"/>
          <p:cNvSpPr/>
          <p:nvPr/>
        </p:nvSpPr>
        <p:spPr>
          <a:xfrm>
            <a:off x="70521" y="4836052"/>
            <a:ext cx="683120" cy="2308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Jen/John</a:t>
            </a:r>
            <a:endParaRPr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6"/>
          <p:cNvSpPr txBox="1"/>
          <p:nvPr>
            <p:ph type="title"/>
          </p:nvPr>
        </p:nvSpPr>
        <p:spPr>
          <a:xfrm>
            <a:off x="484583" y="339539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" sz="1100"/>
              <a:t>To administer/create a Kahoot!:</a:t>
            </a:r>
            <a:endParaRPr sz="1100"/>
          </a:p>
        </p:txBody>
      </p:sp>
      <p:sp>
        <p:nvSpPr>
          <p:cNvPr id="236" name="Google Shape;236;p36"/>
          <p:cNvSpPr txBox="1"/>
          <p:nvPr>
            <p:ph idx="1" type="body"/>
          </p:nvPr>
        </p:nvSpPr>
        <p:spPr>
          <a:xfrm>
            <a:off x="827484" y="1539688"/>
            <a:ext cx="6709906" cy="314661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47650" lvl="0" marL="254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▶"/>
            </a:pPr>
            <a:r>
              <a:rPr lang="en" sz="1100" u="sng">
                <a:solidFill>
                  <a:schemeClr val="hlink"/>
                </a:solidFill>
                <a:hlinkClick r:id="rId3"/>
              </a:rPr>
              <a:t>Log into Kahoot! on a computer</a:t>
            </a:r>
            <a:r>
              <a:rPr lang="en" sz="1100"/>
              <a:t> </a:t>
            </a:r>
            <a:endParaRPr sz="1100"/>
          </a:p>
          <a:p>
            <a:pPr indent="-24765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Tutorial Videos on how to do just about anything with your Kahoot! can be found on the official Kahoot! </a:t>
            </a:r>
            <a:r>
              <a:rPr lang="en" sz="1100" u="sng">
                <a:solidFill>
                  <a:schemeClr val="hlink"/>
                </a:solidFill>
                <a:hlinkClick r:id="rId4"/>
              </a:rPr>
              <a:t>YouTube</a:t>
            </a:r>
            <a:endParaRPr sz="1100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 sz="1100"/>
          </a:p>
        </p:txBody>
      </p:sp>
      <p:pic>
        <p:nvPicPr>
          <p:cNvPr descr="Image result for kahoot" id="237" name="Google Shape;237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26336" y="3605555"/>
            <a:ext cx="2510203" cy="141199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6"/>
          <p:cNvSpPr/>
          <p:nvPr/>
        </p:nvSpPr>
        <p:spPr>
          <a:xfrm>
            <a:off x="0" y="4902128"/>
            <a:ext cx="354904" cy="2308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Jen</a:t>
            </a:r>
            <a:endParaRPr b="0" i="0" sz="11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7"/>
          <p:cNvSpPr txBox="1"/>
          <p:nvPr>
            <p:ph type="title"/>
          </p:nvPr>
        </p:nvSpPr>
        <p:spPr>
          <a:xfrm>
            <a:off x="484583" y="339539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" sz="1100"/>
              <a:t>Steps</a:t>
            </a:r>
            <a:endParaRPr sz="1100"/>
          </a:p>
        </p:txBody>
      </p:sp>
      <p:sp>
        <p:nvSpPr>
          <p:cNvPr id="244" name="Google Shape;244;p37"/>
          <p:cNvSpPr txBox="1"/>
          <p:nvPr>
            <p:ph idx="1" type="body"/>
          </p:nvPr>
        </p:nvSpPr>
        <p:spPr>
          <a:xfrm>
            <a:off x="184640" y="1028700"/>
            <a:ext cx="7352751" cy="36575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54000" lvl="0" marL="254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▶"/>
            </a:pPr>
            <a:r>
              <a:rPr lang="en" sz="2200"/>
              <a:t>Click “Create”</a:t>
            </a:r>
            <a:endParaRPr sz="2200"/>
          </a:p>
          <a:p>
            <a:pPr indent="-254000" lvl="0" marL="254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▶"/>
            </a:pPr>
            <a:r>
              <a:rPr lang="en" sz="2200"/>
              <a:t>Select quiz or survey</a:t>
            </a:r>
            <a:endParaRPr sz="2200"/>
          </a:p>
          <a:p>
            <a:pPr indent="-254000" lvl="0" marL="254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▶"/>
            </a:pPr>
            <a:r>
              <a:rPr lang="en" sz="2200"/>
              <a:t>Give topic a name (Math Review#1)</a:t>
            </a:r>
            <a:endParaRPr sz="1100"/>
          </a:p>
          <a:p>
            <a:pPr indent="-254000" lvl="0" marL="254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▶"/>
            </a:pPr>
            <a:r>
              <a:rPr lang="en" sz="2200"/>
              <a:t>Upload images (if desired)</a:t>
            </a:r>
            <a:endParaRPr sz="1100"/>
          </a:p>
          <a:p>
            <a:pPr indent="-254000" lvl="0" marL="254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▶"/>
            </a:pPr>
            <a:r>
              <a:rPr lang="en" sz="2200"/>
              <a:t>Then click “OK, Go”</a:t>
            </a:r>
            <a:endParaRPr sz="1100"/>
          </a:p>
          <a:p>
            <a:pPr indent="-254000" lvl="0" marL="254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▶"/>
            </a:pPr>
            <a:r>
              <a:rPr lang="en" sz="2200"/>
              <a:t>Begin with Question. #1</a:t>
            </a:r>
            <a:endParaRPr sz="1100"/>
          </a:p>
          <a:p>
            <a:pPr indent="-215900" lvl="1" marL="55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▶"/>
            </a:pPr>
            <a:r>
              <a:rPr lang="en" sz="2200"/>
              <a:t>You can upload an image for each question.</a:t>
            </a:r>
            <a:endParaRPr sz="2200"/>
          </a:p>
          <a:p>
            <a:pPr indent="0" lvl="1" marL="3429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200"/>
          </a:p>
          <a:p>
            <a:pPr indent="0" lvl="1" marL="3429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" sz="2200"/>
              <a:t>Cont.</a:t>
            </a:r>
            <a:endParaRPr sz="1100"/>
          </a:p>
        </p:txBody>
      </p:sp>
      <p:pic>
        <p:nvPicPr>
          <p:cNvPr descr="Image result for kahoot" id="245" name="Google Shape;245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79881" y="1445510"/>
            <a:ext cx="2510203" cy="141199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7"/>
          <p:cNvSpPr/>
          <p:nvPr/>
        </p:nvSpPr>
        <p:spPr>
          <a:xfrm>
            <a:off x="0" y="4829563"/>
            <a:ext cx="354904" cy="2308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Jen</a:t>
            </a:r>
            <a:endParaRPr b="0" i="0" sz="11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8"/>
          <p:cNvSpPr txBox="1"/>
          <p:nvPr>
            <p:ph type="title"/>
          </p:nvPr>
        </p:nvSpPr>
        <p:spPr>
          <a:xfrm>
            <a:off x="484583" y="339539"/>
            <a:ext cx="7053542" cy="10503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" sz="1100"/>
              <a:t>Steps – cont.</a:t>
            </a:r>
            <a:endParaRPr sz="1100"/>
          </a:p>
        </p:txBody>
      </p:sp>
      <p:sp>
        <p:nvSpPr>
          <p:cNvPr id="252" name="Google Shape;252;p38"/>
          <p:cNvSpPr txBox="1"/>
          <p:nvPr>
            <p:ph idx="1" type="body"/>
          </p:nvPr>
        </p:nvSpPr>
        <p:spPr>
          <a:xfrm>
            <a:off x="171450" y="1055078"/>
            <a:ext cx="7365940" cy="363122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47650" lvl="0" marL="254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Create answers for each question (if quiz/review)</a:t>
            </a:r>
            <a:endParaRPr sz="1100"/>
          </a:p>
          <a:p>
            <a:pPr indent="-209550" lvl="1" marL="55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If survey, create options for survey</a:t>
            </a:r>
            <a:endParaRPr sz="1100"/>
          </a:p>
          <a:p>
            <a:pPr indent="-247650" lvl="0" marL="254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When finished click “save”</a:t>
            </a:r>
            <a:endParaRPr sz="1100"/>
          </a:p>
          <a:p>
            <a:pPr indent="-247650" lvl="0" marL="254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Play your own Kahoot!</a:t>
            </a:r>
            <a:endParaRPr sz="1100"/>
          </a:p>
          <a:p>
            <a:pPr indent="-209550" lvl="1" marL="55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Go to dashboard</a:t>
            </a:r>
            <a:endParaRPr sz="1100"/>
          </a:p>
          <a:p>
            <a:pPr indent="-209550" lvl="1" marL="55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Select activity</a:t>
            </a:r>
            <a:endParaRPr sz="1100"/>
          </a:p>
          <a:p>
            <a:pPr indent="-209550" lvl="1" marL="55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You can randomize questions / answers under “game options”                   - cont -</a:t>
            </a:r>
            <a:endParaRPr sz="1100"/>
          </a:p>
          <a:p>
            <a:pPr indent="-127000" lvl="0" marL="254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 sz="1100"/>
          </a:p>
        </p:txBody>
      </p:sp>
      <p:pic>
        <p:nvPicPr>
          <p:cNvPr descr="Image result for kahoot" id="253" name="Google Shape;253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41478" y="2164694"/>
            <a:ext cx="2510203" cy="141199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8"/>
          <p:cNvSpPr/>
          <p:nvPr/>
        </p:nvSpPr>
        <p:spPr>
          <a:xfrm>
            <a:off x="0" y="4838586"/>
            <a:ext cx="354904" cy="2308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Jen</a:t>
            </a:r>
            <a:endParaRPr b="0" i="0" sz="11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9"/>
          <p:cNvSpPr txBox="1"/>
          <p:nvPr>
            <p:ph type="title"/>
          </p:nvPr>
        </p:nvSpPr>
        <p:spPr>
          <a:xfrm>
            <a:off x="484583" y="339539"/>
            <a:ext cx="7053542" cy="6835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" sz="1100"/>
              <a:t>To play Kahoot!</a:t>
            </a:r>
            <a:endParaRPr sz="2400">
              <a:solidFill>
                <a:srgbClr val="FF0000"/>
              </a:solidFill>
            </a:endParaRPr>
          </a:p>
        </p:txBody>
      </p:sp>
      <p:sp>
        <p:nvSpPr>
          <p:cNvPr id="260" name="Google Shape;260;p39"/>
          <p:cNvSpPr txBox="1"/>
          <p:nvPr>
            <p:ph idx="1" type="body"/>
          </p:nvPr>
        </p:nvSpPr>
        <p:spPr>
          <a:xfrm>
            <a:off x="118696" y="1160584"/>
            <a:ext cx="7418693" cy="352571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4765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Click on share to get link</a:t>
            </a:r>
            <a:endParaRPr sz="1100"/>
          </a:p>
          <a:p>
            <a:pPr indent="-24765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Char char="▶"/>
            </a:pPr>
            <a:r>
              <a:rPr lang="en" sz="1100"/>
              <a:t>Hyperlink via PowerPoint or share via link</a:t>
            </a:r>
            <a:endParaRPr sz="1100"/>
          </a:p>
          <a:p>
            <a:pPr indent="-127000" lvl="0" marL="254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 sz="1100"/>
          </a:p>
        </p:txBody>
      </p:sp>
      <p:pic>
        <p:nvPicPr>
          <p:cNvPr descr="Image result for kahoot" id="261" name="Google Shape;261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56862" y="1109968"/>
            <a:ext cx="2001065" cy="112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9"/>
          <p:cNvSpPr/>
          <p:nvPr/>
        </p:nvSpPr>
        <p:spPr>
          <a:xfrm>
            <a:off x="0" y="4823805"/>
            <a:ext cx="354904" cy="2308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Jen</a:t>
            </a:r>
            <a:endParaRPr b="0" i="0" sz="11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3" name="Google Shape;263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3276" y="2322457"/>
            <a:ext cx="7372350" cy="1193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on">
  <a:themeElements>
    <a:clrScheme name="Ion">
      <a:dk1>
        <a:srgbClr val="000000"/>
      </a:dk1>
      <a:lt1>
        <a:srgbClr val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