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enturyGothic-regular.fntdata"/><Relationship Id="rId21" Type="http://schemas.openxmlformats.org/officeDocument/2006/relationships/slide" Target="slides/slide15.xml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5166b765a_2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55166b765a_2_1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5166b765a_2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g55166b765a_2_2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5166b765a_2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g55166b765a_2_2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5166b765a_2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g55166b765a_2_2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5166b765a_2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g55166b765a_2_2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5166b765a_2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g55166b765a_2_2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5166b765a_2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g55166b765a_2_2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5166b765a_2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g55166b765a_2_1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5166b765a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g55166b765a_2_1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5166b765a_2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g55166b765a_2_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5166b765a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johnBsetv…/ Brad1</a:t>
            </a:r>
            <a:endParaRPr/>
          </a:p>
        </p:txBody>
      </p:sp>
      <p:sp>
        <p:nvSpPr>
          <p:cNvPr id="225" name="Google Shape;225;g55166b765a_2_1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5166b765a_2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g55166b765a_2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5166b765a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g55166b765a_2_1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5166b765a_2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g55166b765a_2_1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5166b765a_2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g55166b765a_2_1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  <a:defRPr b="1">
                <a:solidFill>
                  <a:srgbClr val="FFFF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27484" y="1539688"/>
            <a:ext cx="6709906" cy="31466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492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  <a:defRPr sz="2400">
                <a:latin typeface="Verdana"/>
                <a:ea typeface="Verdana"/>
                <a:cs typeface="Verdana"/>
                <a:sym typeface="Verdana"/>
              </a:defRPr>
            </a:lvl1pPr>
            <a:lvl2pPr indent="-3492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  <a:defRPr sz="2400">
                <a:latin typeface="Verdana"/>
                <a:ea typeface="Verdana"/>
                <a:cs typeface="Verdana"/>
                <a:sym typeface="Verdana"/>
              </a:defRPr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866216" y="1085850"/>
            <a:ext cx="6619243" cy="249718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866216" y="3583035"/>
            <a:ext cx="6619243" cy="64606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866217" y="2146300"/>
            <a:ext cx="6619243" cy="143673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866216" y="3583036"/>
            <a:ext cx="6619243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827484" y="1545431"/>
            <a:ext cx="3297254" cy="3146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 sz="1400"/>
            </a:lvl1pPr>
            <a:lvl2pPr indent="-2921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▶"/>
              <a:defRPr sz="1200"/>
            </a:lvl2pPr>
            <a:lvl3pPr indent="-2794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240870" y="1542069"/>
            <a:ext cx="3297256" cy="31501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 sz="1400"/>
            </a:lvl1pPr>
            <a:lvl2pPr indent="-2921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▶"/>
              <a:defRPr sz="1200"/>
            </a:lvl2pPr>
            <a:lvl3pPr indent="-2794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9pPr>
          </a:lstStyle>
          <a:p/>
        </p:txBody>
      </p:sp>
      <p:sp>
        <p:nvSpPr>
          <p:cNvPr id="84" name="Google Shape;84;p17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827485" y="1428750"/>
            <a:ext cx="3297253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90" name="Google Shape;90;p18"/>
          <p:cNvSpPr txBox="1"/>
          <p:nvPr>
            <p:ph idx="2" type="body"/>
          </p:nvPr>
        </p:nvSpPr>
        <p:spPr>
          <a:xfrm>
            <a:off x="827484" y="1885950"/>
            <a:ext cx="3297254" cy="28063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 sz="1400"/>
            </a:lvl1pPr>
            <a:lvl2pPr indent="-2921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▶"/>
              <a:defRPr sz="1200"/>
            </a:lvl2pPr>
            <a:lvl3pPr indent="-2794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9pPr>
          </a:lstStyle>
          <a:p/>
        </p:txBody>
      </p:sp>
      <p:sp>
        <p:nvSpPr>
          <p:cNvPr id="91" name="Google Shape;91;p18"/>
          <p:cNvSpPr txBox="1"/>
          <p:nvPr>
            <p:ph idx="3" type="body"/>
          </p:nvPr>
        </p:nvSpPr>
        <p:spPr>
          <a:xfrm>
            <a:off x="4240871" y="1428750"/>
            <a:ext cx="3297254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92" name="Google Shape;92;p18"/>
          <p:cNvSpPr txBox="1"/>
          <p:nvPr>
            <p:ph idx="4" type="body"/>
          </p:nvPr>
        </p:nvSpPr>
        <p:spPr>
          <a:xfrm>
            <a:off x="4240871" y="1885950"/>
            <a:ext cx="3297254" cy="28063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 sz="1400"/>
            </a:lvl1pPr>
            <a:lvl2pPr indent="-2921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▶"/>
              <a:defRPr sz="1200"/>
            </a:lvl2pPr>
            <a:lvl3pPr indent="-2794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866215" y="1085850"/>
            <a:ext cx="2550798" cy="10858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588462" y="1085850"/>
            <a:ext cx="3896998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3048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▶"/>
              <a:defRPr sz="1500"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 sz="1400"/>
            </a:lvl2pPr>
            <a:lvl3pPr indent="-2921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▶"/>
              <a:defRPr sz="1200"/>
            </a:lvl3pPr>
            <a:lvl4pPr indent="-2794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4pPr>
            <a:lvl5pPr indent="-2794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5pPr>
            <a:lvl6pPr indent="-2794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6pPr>
            <a:lvl7pPr indent="-2794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7pPr>
            <a:lvl8pPr indent="-2794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8pPr>
            <a:lvl9pPr indent="-2794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866215" y="2346960"/>
            <a:ext cx="2550797" cy="21716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09" name="Google Shape;109;p21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865430" y="1390644"/>
            <a:ext cx="3819679" cy="118110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b="0"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/>
          <p:nvPr>
            <p:ph idx="2" type="pic"/>
          </p:nvPr>
        </p:nvSpPr>
        <p:spPr>
          <a:xfrm>
            <a:off x="5212160" y="857250"/>
            <a:ext cx="2400300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34275" lIns="68575" spcFirstLastPara="1" rIns="68575" wrap="square" tIns="34275"/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866216" y="2743200"/>
            <a:ext cx="3813734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16" name="Google Shape;116;p22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866217" y="3600440"/>
            <a:ext cx="6619243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3"/>
          <p:cNvSpPr/>
          <p:nvPr>
            <p:ph idx="2" type="pic"/>
          </p:nvPr>
        </p:nvSpPr>
        <p:spPr>
          <a:xfrm>
            <a:off x="866216" y="514350"/>
            <a:ext cx="6619243" cy="27305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34275" lIns="68575" spcFirstLastPara="1" rIns="68575" wrap="square" tIns="34275"/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866217" y="4025494"/>
            <a:ext cx="6619242" cy="3702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23" name="Google Shape;123;p23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866216" y="1085850"/>
            <a:ext cx="6619244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866216" y="2743200"/>
            <a:ext cx="6619244" cy="177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29" name="Google Shape;129;p24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1181101" y="1085850"/>
            <a:ext cx="5999486" cy="17425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1447800" y="2828380"/>
            <a:ext cx="5459737" cy="2566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b="0" i="0" sz="11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35" name="Google Shape;135;p25"/>
          <p:cNvSpPr txBox="1"/>
          <p:nvPr>
            <p:ph idx="2" type="body"/>
          </p:nvPr>
        </p:nvSpPr>
        <p:spPr>
          <a:xfrm>
            <a:off x="866216" y="3262993"/>
            <a:ext cx="6619244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36" name="Google Shape;136;p25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5"/>
          <p:cNvSpPr txBox="1"/>
          <p:nvPr/>
        </p:nvSpPr>
        <p:spPr>
          <a:xfrm>
            <a:off x="673721" y="728440"/>
            <a:ext cx="601434" cy="14773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rPr b="0" i="0" lang="en" sz="9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6997867" y="1960340"/>
            <a:ext cx="601434" cy="14773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rPr b="0" i="0" lang="en" sz="9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866216" y="2343151"/>
            <a:ext cx="6619245" cy="123988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866216" y="3583036"/>
            <a:ext cx="6619244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" name="Google Shape;144;p26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6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74710" y="1485900"/>
            <a:ext cx="2210149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50" name="Google Shape;150;p27"/>
          <p:cNvSpPr txBox="1"/>
          <p:nvPr>
            <p:ph idx="2" type="body"/>
          </p:nvPr>
        </p:nvSpPr>
        <p:spPr>
          <a:xfrm>
            <a:off x="489347" y="2000250"/>
            <a:ext cx="2195513" cy="26920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51" name="Google Shape;151;p27"/>
          <p:cNvSpPr txBox="1"/>
          <p:nvPr>
            <p:ph idx="3" type="body"/>
          </p:nvPr>
        </p:nvSpPr>
        <p:spPr>
          <a:xfrm>
            <a:off x="2912744" y="1485900"/>
            <a:ext cx="2202181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52" name="Google Shape;152;p27"/>
          <p:cNvSpPr txBox="1"/>
          <p:nvPr>
            <p:ph idx="4" type="body"/>
          </p:nvPr>
        </p:nvSpPr>
        <p:spPr>
          <a:xfrm>
            <a:off x="2904829" y="2000250"/>
            <a:ext cx="2210095" cy="26920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53" name="Google Shape;153;p27"/>
          <p:cNvSpPr txBox="1"/>
          <p:nvPr>
            <p:ph idx="5" type="body"/>
          </p:nvPr>
        </p:nvSpPr>
        <p:spPr>
          <a:xfrm>
            <a:off x="5343525" y="1485900"/>
            <a:ext cx="2199085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54" name="Google Shape;154;p27"/>
          <p:cNvSpPr txBox="1"/>
          <p:nvPr>
            <p:ph idx="6" type="body"/>
          </p:nvPr>
        </p:nvSpPr>
        <p:spPr>
          <a:xfrm>
            <a:off x="5343525" y="2000250"/>
            <a:ext cx="2199085" cy="26920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cxnSp>
        <p:nvCxnSpPr>
          <p:cNvPr id="155" name="Google Shape;155;p27"/>
          <p:cNvCxnSpPr/>
          <p:nvPr/>
        </p:nvCxnSpPr>
        <p:spPr>
          <a:xfrm>
            <a:off x="2794607" y="1600200"/>
            <a:ext cx="0" cy="29718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27"/>
          <p:cNvCxnSpPr/>
          <p:nvPr/>
        </p:nvCxnSpPr>
        <p:spPr>
          <a:xfrm>
            <a:off x="5221671" y="1600200"/>
            <a:ext cx="0" cy="2975161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27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489347" y="3188212"/>
            <a:ext cx="2205037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63" name="Google Shape;163;p28"/>
          <p:cNvSpPr/>
          <p:nvPr>
            <p:ph idx="2" type="pic"/>
          </p:nvPr>
        </p:nvSpPr>
        <p:spPr>
          <a:xfrm>
            <a:off x="489347" y="1657350"/>
            <a:ext cx="2205037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34275" lIns="68575" spcFirstLastPara="1" rIns="68575" wrap="square" tIns="34275"/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4" name="Google Shape;164;p28"/>
          <p:cNvSpPr txBox="1"/>
          <p:nvPr>
            <p:ph idx="3" type="body"/>
          </p:nvPr>
        </p:nvSpPr>
        <p:spPr>
          <a:xfrm>
            <a:off x="489347" y="3620408"/>
            <a:ext cx="2205037" cy="4943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65" name="Google Shape;165;p28"/>
          <p:cNvSpPr txBox="1"/>
          <p:nvPr>
            <p:ph idx="4" type="body"/>
          </p:nvPr>
        </p:nvSpPr>
        <p:spPr>
          <a:xfrm>
            <a:off x="2917031" y="3188212"/>
            <a:ext cx="2197894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66" name="Google Shape;166;p28"/>
          <p:cNvSpPr/>
          <p:nvPr>
            <p:ph idx="5" type="pic"/>
          </p:nvPr>
        </p:nvSpPr>
        <p:spPr>
          <a:xfrm>
            <a:off x="2917030" y="1657350"/>
            <a:ext cx="2197894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34275" lIns="68575" spcFirstLastPara="1" rIns="68575" wrap="square" tIns="34275"/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7" name="Google Shape;167;p28"/>
          <p:cNvSpPr txBox="1"/>
          <p:nvPr>
            <p:ph idx="6" type="body"/>
          </p:nvPr>
        </p:nvSpPr>
        <p:spPr>
          <a:xfrm>
            <a:off x="2916016" y="3620408"/>
            <a:ext cx="2200805" cy="4943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68" name="Google Shape;168;p28"/>
          <p:cNvSpPr txBox="1"/>
          <p:nvPr>
            <p:ph idx="7" type="body"/>
          </p:nvPr>
        </p:nvSpPr>
        <p:spPr>
          <a:xfrm>
            <a:off x="5343525" y="3188212"/>
            <a:ext cx="2199085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69" name="Google Shape;169;p28"/>
          <p:cNvSpPr/>
          <p:nvPr>
            <p:ph idx="8" type="pic"/>
          </p:nvPr>
        </p:nvSpPr>
        <p:spPr>
          <a:xfrm>
            <a:off x="5343524" y="1657350"/>
            <a:ext cx="2199085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34275" lIns="68575" spcFirstLastPara="1" rIns="68575" wrap="square" tIns="34275"/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0" name="Google Shape;170;p28"/>
          <p:cNvSpPr txBox="1"/>
          <p:nvPr>
            <p:ph idx="9" type="body"/>
          </p:nvPr>
        </p:nvSpPr>
        <p:spPr>
          <a:xfrm>
            <a:off x="5343431" y="3620406"/>
            <a:ext cx="2201998" cy="4943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cxnSp>
        <p:nvCxnSpPr>
          <p:cNvPr id="171" name="Google Shape;171;p28"/>
          <p:cNvCxnSpPr/>
          <p:nvPr/>
        </p:nvCxnSpPr>
        <p:spPr>
          <a:xfrm>
            <a:off x="2794607" y="1600200"/>
            <a:ext cx="0" cy="29718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28"/>
          <p:cNvCxnSpPr/>
          <p:nvPr/>
        </p:nvCxnSpPr>
        <p:spPr>
          <a:xfrm>
            <a:off x="5221671" y="1600200"/>
            <a:ext cx="0" cy="2975161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28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 rot="5400000">
            <a:off x="2609132" y="-241959"/>
            <a:ext cx="3146611" cy="67099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 rot="5400000">
            <a:off x="4700588" y="1850231"/>
            <a:ext cx="4369594" cy="131445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 rot="5400000">
            <a:off x="1259681" y="-104774"/>
            <a:ext cx="4026693" cy="556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0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23" Type="http://schemas.openxmlformats.org/officeDocument/2006/relationships/theme" Target="../theme/theme2.xml"/><Relationship Id="rId1" Type="http://schemas.openxmlformats.org/officeDocument/2006/relationships/image" Target="../media/image3.png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19" Type="http://schemas.openxmlformats.org/officeDocument/2006/relationships/slideLayout" Target="../slideLayouts/slideLayout25.xml"/><Relationship Id="rId6" Type="http://schemas.openxmlformats.org/officeDocument/2006/relationships/slideLayout" Target="../slideLayouts/slideLayout12.xml"/><Relationship Id="rId1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>
            <a:gsLst>
              <a:gs pos="0">
                <a:srgbClr val="4CB9C3">
                  <a:alpha val="6274"/>
                </a:srgbClr>
              </a:gs>
              <a:gs pos="36000">
                <a:srgbClr val="4CB9C3">
                  <a:alpha val="549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6454409" y="4572000"/>
            <a:ext cx="7453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827484" y="1539688"/>
            <a:ext cx="6709906" cy="31466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200"/>
              <a:buFont typeface="Noto Sans Symbols"/>
              <a:buChar char="▶"/>
              <a:def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1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1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 rot="5400000">
            <a:off x="7616729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7764405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kahoot.it/" TargetMode="External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witter.com/GetKahoot" TargetMode="External"/><Relationship Id="rId4" Type="http://schemas.openxmlformats.org/officeDocument/2006/relationships/hyperlink" Target="https://www.youtube.com/user/getkahoot/videos" TargetMode="External"/><Relationship Id="rId5" Type="http://schemas.openxmlformats.org/officeDocument/2006/relationships/hyperlink" Target="https://goo.gl/r22HgH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zLaHKdQANmc" TargetMode="External"/><Relationship Id="rId4" Type="http://schemas.openxmlformats.org/officeDocument/2006/relationships/image" Target="../media/image9.gif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docs.google.com/presentation/d/1o1gRjmcyWJL3ggJS5n7igvufXy_MgQQ8KcCJqTd_lcw/edit?usp=sharing" TargetMode="External"/><Relationship Id="rId10" Type="http://schemas.openxmlformats.org/officeDocument/2006/relationships/hyperlink" Target="https://www.youtube.com/user/getkahoot/videos" TargetMode="External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upport.office.com/en-us/article/add-a-hyperlink-to-a-slide-239c6c94-d52f-480c-99ae-8b0acf7df6d9" TargetMode="External"/><Relationship Id="rId4" Type="http://schemas.openxmlformats.org/officeDocument/2006/relationships/hyperlink" Target="https://www.youtube.com/watch?v=7yhKdl6pqWs" TargetMode="External"/><Relationship Id="rId9" Type="http://schemas.openxmlformats.org/officeDocument/2006/relationships/hyperlink" Target="https://twitter.com/GetKahoot" TargetMode="External"/><Relationship Id="rId5" Type="http://schemas.openxmlformats.org/officeDocument/2006/relationships/hyperlink" Target="https://www.youtube.com/watch?v=zLaHKdQANmc" TargetMode="External"/><Relationship Id="rId6" Type="http://schemas.openxmlformats.org/officeDocument/2006/relationships/hyperlink" Target="https://create.kahoot.it/k/3b8b24f3-28f4-4893-9f0f-4e3e3397e721" TargetMode="External"/><Relationship Id="rId7" Type="http://schemas.openxmlformats.org/officeDocument/2006/relationships/hyperlink" Target="https://kahoot.it/" TargetMode="External"/><Relationship Id="rId8" Type="http://schemas.openxmlformats.org/officeDocument/2006/relationships/hyperlink" Target="https://create.kahoot.it/login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reate.kahoot.it/k/3b8b24f3-28f4-4893-9f0f-4e3e3397e721" TargetMode="External"/><Relationship Id="rId4" Type="http://schemas.openxmlformats.org/officeDocument/2006/relationships/hyperlink" Target="https://create.kahoot.it/details/using-kahoot-in-the-classroom/292066c4-526b-42bb-b33d-7caac3a6b93f" TargetMode="External"/><Relationship Id="rId5" Type="http://schemas.openxmlformats.org/officeDocument/2006/relationships/hyperlink" Target="https://create.kahoot.it/details/using-kahoot-in-the-classroom/292066c4-526b-42bb-b33d-7caac3a6b93f" TargetMode="External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here" TargetMode="External"/><Relationship Id="rId4" Type="http://schemas.openxmlformats.org/officeDocument/2006/relationships/hyperlink" Target="https://www.youtube.com/user/getkahoot/videos" TargetMode="External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" sz="1100"/>
              <a:t>Using Kahoot! as Educational Technology</a:t>
            </a:r>
            <a:endParaRPr sz="1100"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827484" y="1539688"/>
            <a:ext cx="6709906" cy="31466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Presented by:</a:t>
            </a:r>
            <a:endParaRPr sz="1100"/>
          </a:p>
          <a:p>
            <a:pPr indent="-20955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Jennifer Eastman  &amp;</a:t>
            </a:r>
            <a:endParaRPr sz="1100"/>
          </a:p>
          <a:p>
            <a:pPr indent="-20955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John Stevens</a:t>
            </a:r>
            <a:endParaRPr sz="1100"/>
          </a:p>
          <a:p>
            <a:pPr indent="-8890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100"/>
          </a:p>
        </p:txBody>
      </p:sp>
      <p:sp>
        <p:nvSpPr>
          <p:cNvPr descr="Image result for kahoot" id="194" name="Google Shape;194;p31"/>
          <p:cNvSpPr/>
          <p:nvPr/>
        </p:nvSpPr>
        <p:spPr>
          <a:xfrm>
            <a:off x="1264077" y="1539688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kahoot" id="195" name="Google Shape;19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2935" y="1925515"/>
            <a:ext cx="3107531" cy="179308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/>
          <p:nvPr/>
        </p:nvSpPr>
        <p:spPr>
          <a:xfrm>
            <a:off x="-11719" y="4836052"/>
            <a:ext cx="130843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Jen</a:t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/>
          <p:nvPr>
            <p:ph type="title"/>
          </p:nvPr>
        </p:nvSpPr>
        <p:spPr>
          <a:xfrm>
            <a:off x="484583" y="339539"/>
            <a:ext cx="7053542" cy="6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" sz="1100"/>
              <a:t>To play Kahoot!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269" name="Google Shape;269;p40"/>
          <p:cNvSpPr txBox="1"/>
          <p:nvPr>
            <p:ph idx="1" type="body"/>
          </p:nvPr>
        </p:nvSpPr>
        <p:spPr>
          <a:xfrm>
            <a:off x="118696" y="1160584"/>
            <a:ext cx="7418693" cy="35257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When you hit “play” a number pops up on screen  (which students need to enter on their smartphone to play)</a:t>
            </a:r>
            <a:endParaRPr sz="1100"/>
          </a:p>
          <a:p>
            <a:pPr indent="-12700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100"/>
          </a:p>
        </p:txBody>
      </p:sp>
      <p:pic>
        <p:nvPicPr>
          <p:cNvPr descr="Image result for kahoot" id="270" name="Google Shape;27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2935" y="1444826"/>
            <a:ext cx="2001065" cy="112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0"/>
          <p:cNvSpPr/>
          <p:nvPr/>
        </p:nvSpPr>
        <p:spPr>
          <a:xfrm>
            <a:off x="0" y="4823805"/>
            <a:ext cx="35490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Jen</a:t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880" y="2707931"/>
            <a:ext cx="7172325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type="title"/>
          </p:nvPr>
        </p:nvSpPr>
        <p:spPr>
          <a:xfrm>
            <a:off x="484583" y="339539"/>
            <a:ext cx="7053542" cy="6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" sz="1100"/>
              <a:t>To play Kahoot!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278" name="Google Shape;278;p41"/>
          <p:cNvSpPr txBox="1"/>
          <p:nvPr>
            <p:ph idx="1" type="body"/>
          </p:nvPr>
        </p:nvSpPr>
        <p:spPr>
          <a:xfrm>
            <a:off x="118696" y="1160584"/>
            <a:ext cx="7418693" cy="35257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Students should have already downloaded Kahoot! from App store onto cell phones (they can also use web browser on computer)</a:t>
            </a:r>
            <a:endParaRPr sz="1100"/>
          </a:p>
        </p:txBody>
      </p:sp>
      <p:pic>
        <p:nvPicPr>
          <p:cNvPr descr="Image result for kahoot" id="279" name="Google Shape;27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673" y="2210982"/>
            <a:ext cx="2001065" cy="112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1"/>
          <p:cNvSpPr/>
          <p:nvPr/>
        </p:nvSpPr>
        <p:spPr>
          <a:xfrm>
            <a:off x="0" y="4823805"/>
            <a:ext cx="35490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Jen</a:t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0863" y="2616116"/>
            <a:ext cx="3102343" cy="221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" sz="1100"/>
              <a:t>Cont.</a:t>
            </a:r>
            <a:endParaRPr sz="1100"/>
          </a:p>
        </p:txBody>
      </p:sp>
      <p:sp>
        <p:nvSpPr>
          <p:cNvPr id="287" name="Google Shape;287;p42"/>
          <p:cNvSpPr txBox="1"/>
          <p:nvPr>
            <p:ph idx="1" type="body"/>
          </p:nvPr>
        </p:nvSpPr>
        <p:spPr>
          <a:xfrm>
            <a:off x="263769" y="989134"/>
            <a:ext cx="8308731" cy="39697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Students open Kahoot! App or go to </a:t>
            </a:r>
            <a:r>
              <a:rPr lang="en" sz="1700"/>
              <a:t> 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https://kahoot.it/</a:t>
            </a:r>
            <a:r>
              <a:rPr lang="en" sz="1700"/>
              <a:t> </a:t>
            </a:r>
            <a:endParaRPr sz="1100"/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Displays a unique code to play (on projector)</a:t>
            </a:r>
            <a:endParaRPr sz="1100"/>
          </a:p>
          <a:p>
            <a:pPr indent="-20955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Students enter code and a “nickname”</a:t>
            </a:r>
            <a:endParaRPr sz="1100"/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When ready to begin, Click “start”</a:t>
            </a:r>
            <a:endParaRPr sz="1100"/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Questions come up one at a time</a:t>
            </a:r>
            <a:endParaRPr sz="1100"/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When all students have entered an answer, click next</a:t>
            </a:r>
            <a:endParaRPr sz="1100"/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Kahoot! shows Quiz / Survey results by question</a:t>
            </a:r>
            <a:endParaRPr sz="1100"/>
          </a:p>
        </p:txBody>
      </p:sp>
      <p:pic>
        <p:nvPicPr>
          <p:cNvPr descr="Image result for kahoot" id="288" name="Google Shape;28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8260" y="-318969"/>
            <a:ext cx="2341359" cy="131701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2"/>
          <p:cNvSpPr/>
          <p:nvPr/>
        </p:nvSpPr>
        <p:spPr>
          <a:xfrm>
            <a:off x="69302" y="4843445"/>
            <a:ext cx="35490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Jen</a:t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" sz="1100"/>
              <a:t>When finished…</a:t>
            </a:r>
            <a:endParaRPr sz="1100"/>
          </a:p>
        </p:txBody>
      </p:sp>
      <p:sp>
        <p:nvSpPr>
          <p:cNvPr id="295" name="Google Shape;295;p43"/>
          <p:cNvSpPr txBox="1"/>
          <p:nvPr>
            <p:ph idx="1" type="body"/>
          </p:nvPr>
        </p:nvSpPr>
        <p:spPr>
          <a:xfrm>
            <a:off x="827484" y="1539688"/>
            <a:ext cx="6709906" cy="31466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You can save the quiz / survey results to an excel spreadsheet</a:t>
            </a:r>
            <a:endParaRPr sz="1100"/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Your Kahoots are saved under the “Kahoots” tab on top     </a:t>
            </a:r>
            <a:r>
              <a:rPr lang="en" sz="4100"/>
              <a:t>ꜜ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100"/>
          </a:p>
          <a:p>
            <a:pPr indent="-12700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100"/>
          </a:p>
        </p:txBody>
      </p:sp>
      <p:pic>
        <p:nvPicPr>
          <p:cNvPr descr="Image result for kahoot" id="296" name="Google Shape;29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4688" y="52822"/>
            <a:ext cx="2510203" cy="141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7037" y="3393546"/>
            <a:ext cx="5857868" cy="58578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3"/>
          <p:cNvSpPr/>
          <p:nvPr/>
        </p:nvSpPr>
        <p:spPr>
          <a:xfrm>
            <a:off x="0" y="4838099"/>
            <a:ext cx="683120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John/Jen</a:t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" sz="1100"/>
              <a:t>In addition…</a:t>
            </a:r>
            <a:endParaRPr sz="1100"/>
          </a:p>
        </p:txBody>
      </p:sp>
      <p:sp>
        <p:nvSpPr>
          <p:cNvPr id="304" name="Google Shape;304;p44"/>
          <p:cNvSpPr txBox="1"/>
          <p:nvPr>
            <p:ph idx="1" type="body"/>
          </p:nvPr>
        </p:nvSpPr>
        <p:spPr>
          <a:xfrm>
            <a:off x="827484" y="1539688"/>
            <a:ext cx="6709906" cy="31466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There are many existing Kahoots you can preview and copy to your account</a:t>
            </a:r>
            <a:endParaRPr sz="1100"/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You may want to purchase a  subscription (optional)                                </a:t>
            </a:r>
            <a:endParaRPr sz="1100"/>
          </a:p>
        </p:txBody>
      </p:sp>
      <p:pic>
        <p:nvPicPr>
          <p:cNvPr descr="Image result for kahoot" id="305" name="Google Shape;30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4809" y="2715899"/>
            <a:ext cx="2510203" cy="1411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4"/>
          <p:cNvSpPr/>
          <p:nvPr/>
        </p:nvSpPr>
        <p:spPr>
          <a:xfrm>
            <a:off x="0" y="4828831"/>
            <a:ext cx="35490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Jen</a:t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" sz="1100"/>
              <a:t>Questions? </a:t>
            </a:r>
            <a:endParaRPr sz="1100"/>
          </a:p>
        </p:txBody>
      </p:sp>
      <p:sp>
        <p:nvSpPr>
          <p:cNvPr id="312" name="Google Shape;312;p45"/>
          <p:cNvSpPr txBox="1"/>
          <p:nvPr>
            <p:ph idx="1" type="body"/>
          </p:nvPr>
        </p:nvSpPr>
        <p:spPr>
          <a:xfrm>
            <a:off x="827484" y="1539688"/>
            <a:ext cx="6709906" cy="31466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Thank you for attending!</a:t>
            </a:r>
            <a:endParaRPr sz="1100"/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For additional support:</a:t>
            </a:r>
            <a:endParaRPr sz="1100"/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Twitter</a:t>
            </a:r>
            <a:r>
              <a:rPr lang="en" sz="1100"/>
              <a:t> and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YouTube</a:t>
            </a:r>
            <a:endParaRPr sz="1100"/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For a copy of this presentation: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Google Slides </a:t>
            </a:r>
            <a:endParaRPr sz="1100"/>
          </a:p>
          <a:p>
            <a:pPr indent="-12700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100"/>
          </a:p>
        </p:txBody>
      </p:sp>
      <p:sp>
        <p:nvSpPr>
          <p:cNvPr id="313" name="Google Shape;313;p45"/>
          <p:cNvSpPr/>
          <p:nvPr/>
        </p:nvSpPr>
        <p:spPr>
          <a:xfrm>
            <a:off x="0" y="4820539"/>
            <a:ext cx="35490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Jen</a:t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" sz="1100"/>
              <a:t>Kahoot is …</a:t>
            </a:r>
            <a:endParaRPr sz="1100"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303334" y="1147397"/>
            <a:ext cx="7234056" cy="37455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A game-based platform that makes learning more engaging using a:</a:t>
            </a:r>
            <a:endParaRPr sz="1100"/>
          </a:p>
          <a:p>
            <a:pPr indent="-20955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Quiz</a:t>
            </a:r>
            <a:endParaRPr sz="1100"/>
          </a:p>
          <a:p>
            <a:pPr indent="-20955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Survey, or</a:t>
            </a:r>
            <a:endParaRPr sz="1100"/>
          </a:p>
          <a:p>
            <a:pPr indent="-20955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Other methods</a:t>
            </a:r>
            <a:endParaRPr sz="1100"/>
          </a:p>
          <a:p>
            <a:pPr indent="-20955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To test comprehension or determine what students are learning</a:t>
            </a:r>
            <a:endParaRPr sz="1100"/>
          </a:p>
          <a:p>
            <a:pPr indent="-8890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100"/>
          </a:p>
        </p:txBody>
      </p:sp>
      <p:pic>
        <p:nvPicPr>
          <p:cNvPr descr="Image result for kahoot" id="203" name="Google Shape;20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5678" y="1779518"/>
            <a:ext cx="2510203" cy="141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/>
          <p:nvPr/>
        </p:nvSpPr>
        <p:spPr>
          <a:xfrm>
            <a:off x="0" y="4892919"/>
            <a:ext cx="429445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John</a:t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" sz="1100"/>
              <a:t>To begin:</a:t>
            </a:r>
            <a:endParaRPr sz="1100"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484584" y="1055078"/>
            <a:ext cx="7052806" cy="36312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Computer: Google Kahoot! or Click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here</a:t>
            </a:r>
            <a:endParaRPr sz="1100"/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Phone: Search App store for Kahoot! </a:t>
            </a:r>
            <a:endParaRPr sz="1100"/>
          </a:p>
          <a:p>
            <a:pPr indent="-20955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download </a:t>
            </a:r>
            <a:endParaRPr sz="1100"/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Set up account:</a:t>
            </a:r>
            <a:endParaRPr sz="1100"/>
          </a:p>
          <a:p>
            <a:pPr indent="-20955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Enter email address</a:t>
            </a:r>
            <a:endParaRPr sz="1100"/>
          </a:p>
          <a:p>
            <a:pPr indent="-20955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Password</a:t>
            </a:r>
            <a:endParaRPr sz="1100"/>
          </a:p>
        </p:txBody>
      </p:sp>
      <p:sp>
        <p:nvSpPr>
          <p:cNvPr descr="Image result for kahoot" id="211" name="Google Shape;211;p33"/>
          <p:cNvSpPr/>
          <p:nvPr/>
        </p:nvSpPr>
        <p:spPr>
          <a:xfrm>
            <a:off x="6170186" y="1275635"/>
            <a:ext cx="1597818" cy="15978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Image result for kahoot" id="212" name="Google Shape;212;p33"/>
          <p:cNvSpPr/>
          <p:nvPr/>
        </p:nvSpPr>
        <p:spPr>
          <a:xfrm>
            <a:off x="5154673" y="1876874"/>
            <a:ext cx="1932675" cy="19326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kahoot" id="213" name="Google Shape;21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3535" y="3360397"/>
            <a:ext cx="2899446" cy="289944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/>
          <p:nvPr/>
        </p:nvSpPr>
        <p:spPr>
          <a:xfrm>
            <a:off x="0" y="4912667"/>
            <a:ext cx="35490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Jen</a:t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" sz="1100"/>
              <a:t>Topics &amp;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Links</a:t>
            </a:r>
            <a:endParaRPr sz="1100"/>
          </a:p>
        </p:txBody>
      </p:sp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197368" y="1211278"/>
            <a:ext cx="6709906" cy="31466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Char char="▶"/>
            </a:pPr>
            <a:r>
              <a:rPr lang="en" sz="1700"/>
              <a:t>What is “Kahoot!” ? </a:t>
            </a:r>
            <a:endParaRPr sz="1700"/>
          </a:p>
          <a:p>
            <a:pPr indent="-247650" lvl="0" marL="2540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300"/>
              <a:buChar char="▶"/>
            </a:pPr>
            <a:r>
              <a:rPr lang="en" sz="1700"/>
              <a:t>App and Computer Use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Video</a:t>
            </a:r>
            <a:endParaRPr sz="1700"/>
          </a:p>
          <a:p>
            <a:pPr indent="-209550" lvl="1" marL="558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300"/>
              <a:buChar char="▶"/>
            </a:pPr>
            <a:r>
              <a:rPr lang="en" sz="1700"/>
              <a:t>Create a free educator account </a:t>
            </a:r>
            <a:r>
              <a:rPr lang="en" sz="1700" u="sng">
                <a:solidFill>
                  <a:schemeClr val="hlink"/>
                </a:solidFill>
                <a:hlinkClick r:id="rId5"/>
              </a:rPr>
              <a:t>here</a:t>
            </a:r>
            <a:endParaRPr sz="1700"/>
          </a:p>
          <a:p>
            <a:pPr indent="-247650" lvl="0" marL="2540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300"/>
              <a:buChar char="▶"/>
            </a:pPr>
            <a:r>
              <a:rPr lang="en" sz="1700"/>
              <a:t>Play Kahoot!: </a:t>
            </a:r>
            <a:r>
              <a:rPr lang="en" sz="1700" u="sng">
                <a:solidFill>
                  <a:schemeClr val="hlink"/>
                </a:solidFill>
                <a:hlinkClick r:id="rId6"/>
              </a:rPr>
              <a:t>Intro to Kahoot!</a:t>
            </a:r>
            <a:endParaRPr sz="1700"/>
          </a:p>
          <a:p>
            <a:pPr indent="-209550" lvl="1" marL="558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300"/>
              <a:buChar char="▶"/>
            </a:pPr>
            <a:r>
              <a:rPr lang="en" sz="1700"/>
              <a:t>Go to: </a:t>
            </a:r>
            <a:r>
              <a:rPr lang="en" sz="1700" u="sng">
                <a:solidFill>
                  <a:schemeClr val="hlink"/>
                </a:solidFill>
                <a:hlinkClick r:id="rId7"/>
              </a:rPr>
              <a:t>https://kahoot.it/</a:t>
            </a:r>
            <a:r>
              <a:rPr lang="en" sz="1700"/>
              <a:t> enter code on screen</a:t>
            </a:r>
            <a:endParaRPr sz="1700"/>
          </a:p>
          <a:p>
            <a:pPr indent="-247650" lvl="0" marL="2540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300"/>
              <a:buChar char="▶"/>
            </a:pPr>
            <a:r>
              <a:rPr lang="en" sz="1700"/>
              <a:t>Create your own Kahoot! </a:t>
            </a:r>
            <a:r>
              <a:rPr lang="en" sz="1700" u="sng">
                <a:solidFill>
                  <a:schemeClr val="hlink"/>
                </a:solidFill>
                <a:hlinkClick r:id="rId8"/>
              </a:rPr>
              <a:t>here</a:t>
            </a:r>
            <a:r>
              <a:rPr lang="en" sz="1700"/>
              <a:t>  </a:t>
            </a:r>
            <a:endParaRPr sz="1700"/>
          </a:p>
          <a:p>
            <a:pPr indent="-247650" lvl="0" marL="2540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300"/>
              <a:buChar char="▶"/>
            </a:pPr>
            <a:r>
              <a:rPr lang="en" sz="1700"/>
              <a:t>Accessing &amp; Searching for Kahoots!</a:t>
            </a:r>
            <a:endParaRPr sz="1100"/>
          </a:p>
          <a:p>
            <a:pPr indent="-247650" lvl="0" marL="2540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300"/>
              <a:buChar char="▶"/>
            </a:pPr>
            <a:r>
              <a:rPr lang="en" sz="1700"/>
              <a:t>Additional Resources for Kahoot!</a:t>
            </a:r>
            <a:endParaRPr sz="1100"/>
          </a:p>
          <a:p>
            <a:pPr indent="-209550" lvl="1" marL="558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300"/>
              <a:buChar char="▶"/>
            </a:pPr>
            <a:r>
              <a:rPr lang="en" sz="1700" u="sng">
                <a:solidFill>
                  <a:schemeClr val="hlink"/>
                </a:solidFill>
                <a:hlinkClick r:id="rId9"/>
              </a:rPr>
              <a:t>Twitter</a:t>
            </a:r>
            <a:r>
              <a:rPr lang="en" sz="1700"/>
              <a:t> and </a:t>
            </a:r>
            <a:r>
              <a:rPr lang="en" sz="1700" u="sng">
                <a:solidFill>
                  <a:schemeClr val="hlink"/>
                </a:solidFill>
                <a:hlinkClick r:id="rId10"/>
              </a:rPr>
              <a:t>YouTube</a:t>
            </a:r>
            <a:endParaRPr sz="1700"/>
          </a:p>
          <a:p>
            <a:pPr indent="-209550" lvl="1" marL="558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300"/>
              <a:buChar char="▶"/>
            </a:pPr>
            <a:r>
              <a:rPr lang="en" sz="1700" u="sng">
                <a:solidFill>
                  <a:schemeClr val="hlink"/>
                </a:solidFill>
                <a:hlinkClick r:id="rId11"/>
              </a:rPr>
              <a:t>Google Slides</a:t>
            </a:r>
            <a:r>
              <a:rPr lang="en" sz="1700"/>
              <a:t> (This presentation)</a:t>
            </a:r>
            <a:endParaRPr sz="1700"/>
          </a:p>
        </p:txBody>
      </p:sp>
      <p:pic>
        <p:nvPicPr>
          <p:cNvPr descr="Image result for kahoot" id="221" name="Google Shape;221;p3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309568" y="3675077"/>
            <a:ext cx="3690499" cy="188722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4"/>
          <p:cNvSpPr/>
          <p:nvPr/>
        </p:nvSpPr>
        <p:spPr>
          <a:xfrm>
            <a:off x="0" y="4912667"/>
            <a:ext cx="35490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Jen</a:t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type="title"/>
          </p:nvPr>
        </p:nvSpPr>
        <p:spPr>
          <a:xfrm>
            <a:off x="484583" y="357586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" sz="1100"/>
              <a:t>First - Let’s see how it works</a:t>
            </a:r>
            <a:br>
              <a:rPr lang="en" sz="1100"/>
            </a:br>
            <a:r>
              <a:rPr lang="en" sz="1100"/>
              <a:t>												       </a:t>
            </a:r>
            <a:endParaRPr sz="1500"/>
          </a:p>
        </p:txBody>
      </p:sp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827484" y="1539688"/>
            <a:ext cx="6709906" cy="31466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100"/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Play Kahoot!: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Intro to Kahoot!</a:t>
            </a:r>
            <a:endParaRPr sz="1100"/>
          </a:p>
          <a:p>
            <a:pPr indent="-12700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100" u="sng">
              <a:solidFill>
                <a:schemeClr val="hlink"/>
              </a:solidFill>
              <a:hlinkClick r:id="rId4"/>
            </a:endParaRPr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Kahoot! Example</a:t>
            </a:r>
            <a:endParaRPr sz="1100"/>
          </a:p>
        </p:txBody>
      </p:sp>
      <p:pic>
        <p:nvPicPr>
          <p:cNvPr id="229" name="Google Shape;229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84672" y="2930617"/>
            <a:ext cx="1905434" cy="190543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/>
          <p:nvPr/>
        </p:nvSpPr>
        <p:spPr>
          <a:xfrm>
            <a:off x="70521" y="4836052"/>
            <a:ext cx="683120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Jen/John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" sz="1100"/>
              <a:t>To administer/create a Kahoot!:</a:t>
            </a:r>
            <a:endParaRPr sz="1100"/>
          </a:p>
        </p:txBody>
      </p:sp>
      <p:sp>
        <p:nvSpPr>
          <p:cNvPr id="236" name="Google Shape;236;p36"/>
          <p:cNvSpPr txBox="1"/>
          <p:nvPr>
            <p:ph idx="1" type="body"/>
          </p:nvPr>
        </p:nvSpPr>
        <p:spPr>
          <a:xfrm>
            <a:off x="827484" y="1539688"/>
            <a:ext cx="6709906" cy="31466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▶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Log into Kahoot! on a computer</a:t>
            </a:r>
            <a:r>
              <a:rPr lang="en" sz="1100"/>
              <a:t> </a:t>
            </a:r>
            <a:endParaRPr sz="1100"/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Tutorial Videos on how to do just about anything with your Kahoot! can be found on the official Kahoot!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YouTube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100"/>
          </a:p>
        </p:txBody>
      </p:sp>
      <p:pic>
        <p:nvPicPr>
          <p:cNvPr descr="Image result for kahoot" id="237" name="Google Shape;23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6336" y="3605555"/>
            <a:ext cx="2510203" cy="141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/>
          <p:cNvSpPr/>
          <p:nvPr/>
        </p:nvSpPr>
        <p:spPr>
          <a:xfrm>
            <a:off x="0" y="4902128"/>
            <a:ext cx="35490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Jen</a:t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" sz="1100"/>
              <a:t>Steps</a:t>
            </a:r>
            <a:endParaRPr sz="1100"/>
          </a:p>
        </p:txBody>
      </p:sp>
      <p:sp>
        <p:nvSpPr>
          <p:cNvPr id="244" name="Google Shape;244;p37"/>
          <p:cNvSpPr txBox="1"/>
          <p:nvPr>
            <p:ph idx="1" type="body"/>
          </p:nvPr>
        </p:nvSpPr>
        <p:spPr>
          <a:xfrm>
            <a:off x="184640" y="1028700"/>
            <a:ext cx="7352751" cy="3657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" sz="2200"/>
              <a:t>Click “Create”</a:t>
            </a:r>
            <a:endParaRPr sz="2200"/>
          </a:p>
          <a:p>
            <a:pPr indent="-2540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▶"/>
            </a:pPr>
            <a:r>
              <a:rPr lang="en" sz="2200"/>
              <a:t>Select quiz or survey</a:t>
            </a:r>
            <a:endParaRPr sz="2200"/>
          </a:p>
          <a:p>
            <a:pPr indent="-2540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▶"/>
            </a:pPr>
            <a:r>
              <a:rPr lang="en" sz="2200"/>
              <a:t>Give topic a name (Math Review#1)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▶"/>
            </a:pPr>
            <a:r>
              <a:rPr lang="en" sz="2200"/>
              <a:t>Upload images (if desired)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▶"/>
            </a:pPr>
            <a:r>
              <a:rPr lang="en" sz="2200"/>
              <a:t>Then click “OK, Go”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▶"/>
            </a:pPr>
            <a:r>
              <a:rPr lang="en" sz="2200"/>
              <a:t>Begin with Question. #1</a:t>
            </a:r>
            <a:endParaRPr sz="1100"/>
          </a:p>
          <a:p>
            <a:pPr indent="-215900" lvl="1" marL="55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▶"/>
            </a:pPr>
            <a:r>
              <a:rPr lang="en" sz="2200"/>
              <a:t>You can upload an image for each question.</a:t>
            </a:r>
            <a:endParaRPr sz="2200"/>
          </a:p>
          <a:p>
            <a:pPr indent="0" lvl="1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1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200"/>
              <a:t>Cont.</a:t>
            </a:r>
            <a:endParaRPr sz="1100"/>
          </a:p>
        </p:txBody>
      </p:sp>
      <p:pic>
        <p:nvPicPr>
          <p:cNvPr descr="Image result for kahoot" id="245" name="Google Shape;24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9881" y="1445510"/>
            <a:ext cx="2510203" cy="141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7"/>
          <p:cNvSpPr/>
          <p:nvPr/>
        </p:nvSpPr>
        <p:spPr>
          <a:xfrm>
            <a:off x="0" y="4829563"/>
            <a:ext cx="35490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Jen</a:t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>
            <p:ph type="title"/>
          </p:nvPr>
        </p:nvSpPr>
        <p:spPr>
          <a:xfrm>
            <a:off x="484583" y="339539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" sz="1100"/>
              <a:t>Steps – cont.</a:t>
            </a:r>
            <a:endParaRPr sz="1100"/>
          </a:p>
        </p:txBody>
      </p:sp>
      <p:sp>
        <p:nvSpPr>
          <p:cNvPr id="252" name="Google Shape;252;p38"/>
          <p:cNvSpPr txBox="1"/>
          <p:nvPr>
            <p:ph idx="1" type="body"/>
          </p:nvPr>
        </p:nvSpPr>
        <p:spPr>
          <a:xfrm>
            <a:off x="171450" y="1055078"/>
            <a:ext cx="7365940" cy="36312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Create answers for each question (if quiz/review)</a:t>
            </a:r>
            <a:endParaRPr sz="1100"/>
          </a:p>
          <a:p>
            <a:pPr indent="-209550" lvl="1" marL="55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If survey, create options for survey</a:t>
            </a:r>
            <a:endParaRPr sz="1100"/>
          </a:p>
          <a:p>
            <a:pPr indent="-2476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When finished click “save”</a:t>
            </a:r>
            <a:endParaRPr sz="1100"/>
          </a:p>
          <a:p>
            <a:pPr indent="-2476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Play your own Kahoot!</a:t>
            </a:r>
            <a:endParaRPr sz="1100"/>
          </a:p>
          <a:p>
            <a:pPr indent="-209550" lvl="1" marL="55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Go to dashboard</a:t>
            </a:r>
            <a:endParaRPr sz="1100"/>
          </a:p>
          <a:p>
            <a:pPr indent="-209550" lvl="1" marL="55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Select activity</a:t>
            </a:r>
            <a:endParaRPr sz="1100"/>
          </a:p>
          <a:p>
            <a:pPr indent="-209550" lvl="1" marL="55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You can randomize questions / answers under “game options”                   - cont -</a:t>
            </a:r>
            <a:endParaRPr sz="1100"/>
          </a:p>
          <a:p>
            <a:pPr indent="-1270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100"/>
          </a:p>
        </p:txBody>
      </p:sp>
      <p:pic>
        <p:nvPicPr>
          <p:cNvPr descr="Image result for kahoot" id="253" name="Google Shape;25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1478" y="2164694"/>
            <a:ext cx="2510203" cy="141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8"/>
          <p:cNvSpPr/>
          <p:nvPr/>
        </p:nvSpPr>
        <p:spPr>
          <a:xfrm>
            <a:off x="0" y="4838586"/>
            <a:ext cx="35490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Jen</a:t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>
            <p:ph type="title"/>
          </p:nvPr>
        </p:nvSpPr>
        <p:spPr>
          <a:xfrm>
            <a:off x="484583" y="339539"/>
            <a:ext cx="7053542" cy="6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" sz="1100"/>
              <a:t>To play Kahoot!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260" name="Google Shape;260;p39"/>
          <p:cNvSpPr txBox="1"/>
          <p:nvPr>
            <p:ph idx="1" type="body"/>
          </p:nvPr>
        </p:nvSpPr>
        <p:spPr>
          <a:xfrm>
            <a:off x="118696" y="1160584"/>
            <a:ext cx="7418693" cy="35257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Click on share to get link</a:t>
            </a:r>
            <a:endParaRPr sz="1100"/>
          </a:p>
          <a:p>
            <a:pPr indent="-24765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▶"/>
            </a:pPr>
            <a:r>
              <a:rPr lang="en" sz="1100"/>
              <a:t>Hyperlink via PowerPoint or share via link</a:t>
            </a:r>
            <a:endParaRPr sz="1100"/>
          </a:p>
          <a:p>
            <a:pPr indent="-12700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100"/>
          </a:p>
        </p:txBody>
      </p:sp>
      <p:pic>
        <p:nvPicPr>
          <p:cNvPr descr="Image result for kahoot" id="261" name="Google Shape;26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6862" y="1109968"/>
            <a:ext cx="2001065" cy="112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9"/>
          <p:cNvSpPr/>
          <p:nvPr/>
        </p:nvSpPr>
        <p:spPr>
          <a:xfrm>
            <a:off x="0" y="4823805"/>
            <a:ext cx="35490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Jen</a:t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276" y="2322457"/>
            <a:ext cx="7372350" cy="1193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